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0" r:id="rId1"/>
    <p:sldMasterId id="2147486227" r:id="rId2"/>
    <p:sldMasterId id="2147486240" r:id="rId3"/>
  </p:sldMasterIdLst>
  <p:notesMasterIdLst>
    <p:notesMasterId r:id="rId11"/>
  </p:notesMasterIdLst>
  <p:handoutMasterIdLst>
    <p:handoutMasterId r:id="rId12"/>
  </p:handoutMasterIdLst>
  <p:sldIdLst>
    <p:sldId id="1208" r:id="rId4"/>
    <p:sldId id="1095" r:id="rId5"/>
    <p:sldId id="1138" r:id="rId6"/>
    <p:sldId id="1209" r:id="rId7"/>
    <p:sldId id="1097" r:id="rId8"/>
    <p:sldId id="1210" r:id="rId9"/>
    <p:sldId id="1211" r:id="rId10"/>
  </p:sldIdLst>
  <p:sldSz cx="9144000" cy="6858000" type="screen4x3"/>
  <p:notesSz cx="6797675" cy="9926638"/>
  <p:defaultTextStyle>
    <a:defPPr>
      <a:defRPr lang="en-US"/>
    </a:defPPr>
    <a:lvl1pPr algn="r" rtl="1" fontAlgn="base">
      <a:spcBef>
        <a:spcPct val="0"/>
      </a:spcBef>
      <a:spcAft>
        <a:spcPct val="0"/>
      </a:spcAft>
      <a:defRPr sz="2000" b="1" kern="1200">
        <a:solidFill>
          <a:schemeClr val="tx1"/>
        </a:solidFill>
        <a:latin typeface="Arial" pitchFamily="34" charset="0"/>
        <a:ea typeface="ヒラギノ角ゴ Pro W3" pitchFamily="122" charset="-128"/>
        <a:cs typeface="+mn-cs"/>
      </a:defRPr>
    </a:lvl1pPr>
    <a:lvl2pPr marL="457200" algn="r" rtl="1" fontAlgn="base">
      <a:spcBef>
        <a:spcPct val="0"/>
      </a:spcBef>
      <a:spcAft>
        <a:spcPct val="0"/>
      </a:spcAft>
      <a:defRPr sz="2000" b="1" kern="1200">
        <a:solidFill>
          <a:schemeClr val="tx1"/>
        </a:solidFill>
        <a:latin typeface="Arial" pitchFamily="34" charset="0"/>
        <a:ea typeface="ヒラギノ角ゴ Pro W3" pitchFamily="122" charset="-128"/>
        <a:cs typeface="+mn-cs"/>
      </a:defRPr>
    </a:lvl2pPr>
    <a:lvl3pPr marL="914400" algn="r" rtl="1" fontAlgn="base">
      <a:spcBef>
        <a:spcPct val="0"/>
      </a:spcBef>
      <a:spcAft>
        <a:spcPct val="0"/>
      </a:spcAft>
      <a:defRPr sz="2000" b="1" kern="1200">
        <a:solidFill>
          <a:schemeClr val="tx1"/>
        </a:solidFill>
        <a:latin typeface="Arial" pitchFamily="34" charset="0"/>
        <a:ea typeface="ヒラギノ角ゴ Pro W3" pitchFamily="122" charset="-128"/>
        <a:cs typeface="+mn-cs"/>
      </a:defRPr>
    </a:lvl3pPr>
    <a:lvl4pPr marL="1371600" algn="r" rtl="1" fontAlgn="base">
      <a:spcBef>
        <a:spcPct val="0"/>
      </a:spcBef>
      <a:spcAft>
        <a:spcPct val="0"/>
      </a:spcAft>
      <a:defRPr sz="2000" b="1" kern="1200">
        <a:solidFill>
          <a:schemeClr val="tx1"/>
        </a:solidFill>
        <a:latin typeface="Arial" pitchFamily="34" charset="0"/>
        <a:ea typeface="ヒラギノ角ゴ Pro W3" pitchFamily="122" charset="-128"/>
        <a:cs typeface="+mn-cs"/>
      </a:defRPr>
    </a:lvl4pPr>
    <a:lvl5pPr marL="1828800" algn="r" rtl="1" fontAlgn="base">
      <a:spcBef>
        <a:spcPct val="0"/>
      </a:spcBef>
      <a:spcAft>
        <a:spcPct val="0"/>
      </a:spcAft>
      <a:defRPr sz="2000" b="1" kern="1200">
        <a:solidFill>
          <a:schemeClr val="tx1"/>
        </a:solidFill>
        <a:latin typeface="Arial" pitchFamily="34" charset="0"/>
        <a:ea typeface="ヒラギノ角ゴ Pro W3" pitchFamily="122" charset="-128"/>
        <a:cs typeface="+mn-cs"/>
      </a:defRPr>
    </a:lvl5pPr>
    <a:lvl6pPr marL="2286000" algn="r" defTabSz="914400" rtl="1" eaLnBrk="1" latinLnBrk="0" hangingPunct="1">
      <a:defRPr sz="2000" b="1" kern="1200">
        <a:solidFill>
          <a:schemeClr val="tx1"/>
        </a:solidFill>
        <a:latin typeface="Arial" pitchFamily="34" charset="0"/>
        <a:ea typeface="ヒラギノ角ゴ Pro W3" pitchFamily="122" charset="-128"/>
        <a:cs typeface="+mn-cs"/>
      </a:defRPr>
    </a:lvl6pPr>
    <a:lvl7pPr marL="2743200" algn="r" defTabSz="914400" rtl="1" eaLnBrk="1" latinLnBrk="0" hangingPunct="1">
      <a:defRPr sz="2000" b="1" kern="1200">
        <a:solidFill>
          <a:schemeClr val="tx1"/>
        </a:solidFill>
        <a:latin typeface="Arial" pitchFamily="34" charset="0"/>
        <a:ea typeface="ヒラギノ角ゴ Pro W3" pitchFamily="122" charset="-128"/>
        <a:cs typeface="+mn-cs"/>
      </a:defRPr>
    </a:lvl7pPr>
    <a:lvl8pPr marL="3200400" algn="r" defTabSz="914400" rtl="1" eaLnBrk="1" latinLnBrk="0" hangingPunct="1">
      <a:defRPr sz="2000" b="1" kern="1200">
        <a:solidFill>
          <a:schemeClr val="tx1"/>
        </a:solidFill>
        <a:latin typeface="Arial" pitchFamily="34" charset="0"/>
        <a:ea typeface="ヒラギノ角ゴ Pro W3" pitchFamily="122" charset="-128"/>
        <a:cs typeface="+mn-cs"/>
      </a:defRPr>
    </a:lvl8pPr>
    <a:lvl9pPr marL="3657600" algn="r" defTabSz="914400" rtl="1" eaLnBrk="1" latinLnBrk="0" hangingPunct="1">
      <a:defRPr sz="2000" b="1" kern="1200">
        <a:solidFill>
          <a:schemeClr val="tx1"/>
        </a:solidFill>
        <a:latin typeface="Arial" pitchFamily="34" charset="0"/>
        <a:ea typeface="ヒラギノ角ゴ Pro W3" pitchFamily="122" charset="-128"/>
        <a:cs typeface="+mn-cs"/>
      </a:defRPr>
    </a:lvl9pPr>
  </p:defaultTextStyle>
  <p:extLst>
    <p:ext uri="{EFAFB233-063F-42B5-8137-9DF3F51BA10A}">
      <p15:sldGuideLst xmlns:p15="http://schemas.microsoft.com/office/powerpoint/2012/main">
        <p15:guide id="1" orient="horz" pos="2296">
          <p15:clr>
            <a:srgbClr val="A4A3A4"/>
          </p15:clr>
        </p15:guide>
        <p15:guide id="2" pos="324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90A"/>
    <a:srgbClr val="F8E7C0"/>
    <a:srgbClr val="FFF2B5"/>
    <a:srgbClr val="FFCC66"/>
    <a:srgbClr val="35A5B4"/>
    <a:srgbClr val="CFCFCF"/>
    <a:srgbClr val="595959"/>
    <a:srgbClr val="8CB424"/>
    <a:srgbClr val="FBFCF7"/>
    <a:srgbClr val="CC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3" autoAdjust="0"/>
    <p:restoredTop sz="94280" autoAdjust="0"/>
  </p:normalViewPr>
  <p:slideViewPr>
    <p:cSldViewPr>
      <p:cViewPr varScale="1">
        <p:scale>
          <a:sx n="87" d="100"/>
          <a:sy n="87" d="100"/>
        </p:scale>
        <p:origin x="1176" y="62"/>
      </p:cViewPr>
      <p:guideLst>
        <p:guide orient="horz" pos="2296"/>
        <p:guide pos="3243"/>
      </p:guideLst>
    </p:cSldViewPr>
  </p:slideViewPr>
  <p:outlineViewPr>
    <p:cViewPr>
      <p:scale>
        <a:sx n="33" d="100"/>
        <a:sy n="33" d="100"/>
      </p:scale>
      <p:origin x="0" y="5238"/>
    </p:cViewPr>
  </p:outlineViewPr>
  <p:notesTextViewPr>
    <p:cViewPr>
      <p:scale>
        <a:sx n="3" d="2"/>
        <a:sy n="3" d="2"/>
      </p:scale>
      <p:origin x="0" y="0"/>
    </p:cViewPr>
  </p:notesTextViewPr>
  <p:sorterViewPr>
    <p:cViewPr varScale="1">
      <p:scale>
        <a:sx n="100" d="100"/>
        <a:sy n="100" d="100"/>
      </p:scale>
      <p:origin x="0" y="-2430"/>
    </p:cViewPr>
  </p:sorterViewPr>
  <p:notesViewPr>
    <p:cSldViewPr>
      <p:cViewPr varScale="1">
        <p:scale>
          <a:sx n="49" d="100"/>
          <a:sy n="49" d="100"/>
        </p:scale>
        <p:origin x="-2988" y="-96"/>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7346" name="Image 11" descr="Description : footers unleashing4"/>
          <p:cNvPicPr>
            <a:picLocks noChangeAspect="1" noChangeArrowheads="1"/>
          </p:cNvPicPr>
          <p:nvPr/>
        </p:nvPicPr>
        <p:blipFill>
          <a:blip r:embed="rId2" cstate="print"/>
          <a:srcRect/>
          <a:stretch>
            <a:fillRect/>
          </a:stretch>
        </p:blipFill>
        <p:spPr bwMode="auto">
          <a:xfrm>
            <a:off x="555541" y="9406445"/>
            <a:ext cx="5270344" cy="453380"/>
          </a:xfrm>
          <a:prstGeom prst="rect">
            <a:avLst/>
          </a:prstGeom>
          <a:noFill/>
          <a:ln w="9525">
            <a:noFill/>
            <a:miter lim="800000"/>
            <a:headEnd/>
            <a:tailEnd/>
          </a:ln>
        </p:spPr>
      </p:pic>
    </p:spTree>
    <p:extLst>
      <p:ext uri="{BB962C8B-B14F-4D97-AF65-F5344CB8AC3E}">
        <p14:creationId xmlns:p14="http://schemas.microsoft.com/office/powerpoint/2010/main" val="883038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3851530" y="0"/>
            <a:ext cx="2946145" cy="496332"/>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rtl="0">
              <a:defRPr sz="1200" b="0">
                <a:latin typeface="Arial" pitchFamily="34" charset="0"/>
                <a:ea typeface="+mn-ea"/>
                <a:cs typeface="Arial" pitchFamily="34" charset="0"/>
              </a:defRPr>
            </a:lvl1pPr>
          </a:lstStyle>
          <a:p>
            <a:pPr>
              <a:defRPr/>
            </a:pPr>
            <a:endParaRPr lang="fr-FR"/>
          </a:p>
        </p:txBody>
      </p:sp>
      <p:sp>
        <p:nvSpPr>
          <p:cNvPr id="53251" name="Rectangle 3"/>
          <p:cNvSpPr>
            <a:spLocks noGrp="1" noChangeArrowheads="1"/>
          </p:cNvSpPr>
          <p:nvPr>
            <p:ph type="dt" idx="1"/>
          </p:nvPr>
        </p:nvSpPr>
        <p:spPr bwMode="auto">
          <a:xfrm>
            <a:off x="1620" y="0"/>
            <a:ext cx="2946144" cy="496332"/>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l" rtl="0">
              <a:defRPr sz="1200" b="0">
                <a:latin typeface="Arial" pitchFamily="34" charset="0"/>
                <a:ea typeface="+mn-ea"/>
                <a:cs typeface="Arial" pitchFamily="34" charset="0"/>
              </a:defRPr>
            </a:lvl1pPr>
          </a:lstStyle>
          <a:p>
            <a:pPr>
              <a:defRPr/>
            </a:pPr>
            <a:endParaRPr lang="fr-FR"/>
          </a:p>
        </p:txBody>
      </p:sp>
      <p:sp>
        <p:nvSpPr>
          <p:cNvPr id="4096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0254" y="4715153"/>
            <a:ext cx="5437168" cy="4466987"/>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p>
            <a:pPr lvl="0"/>
            <a:r>
              <a:rPr lang="he-IL" noProof="0"/>
              <a:t>לחץ כדי לערוך סגנונות טקסט של תבנית בסיס</a:t>
            </a:r>
            <a:endParaRPr lang="en-US" noProof="0"/>
          </a:p>
          <a:p>
            <a:pPr lvl="1"/>
            <a:r>
              <a:rPr lang="he-IL" noProof="0"/>
              <a:t>רמה שנייה</a:t>
            </a:r>
            <a:endParaRPr lang="en-US" noProof="0"/>
          </a:p>
          <a:p>
            <a:pPr lvl="2"/>
            <a:r>
              <a:rPr lang="he-IL" noProof="0"/>
              <a:t>רמה שלישית</a:t>
            </a:r>
            <a:endParaRPr lang="en-US" noProof="0"/>
          </a:p>
          <a:p>
            <a:pPr lvl="3"/>
            <a:r>
              <a:rPr lang="he-IL" noProof="0"/>
              <a:t>רמה רביעית</a:t>
            </a:r>
            <a:endParaRPr lang="en-US" noProof="0"/>
          </a:p>
          <a:p>
            <a:pPr lvl="4"/>
            <a:r>
              <a:rPr lang="he-IL" noProof="0"/>
              <a:t>רמה חמישית</a:t>
            </a:r>
            <a:endParaRPr lang="en-US" noProof="0"/>
          </a:p>
        </p:txBody>
      </p:sp>
      <p:sp>
        <p:nvSpPr>
          <p:cNvPr id="53254" name="Rectangle 6"/>
          <p:cNvSpPr>
            <a:spLocks noGrp="1" noChangeArrowheads="1"/>
          </p:cNvSpPr>
          <p:nvPr>
            <p:ph type="ftr" sz="quarter" idx="4"/>
          </p:nvPr>
        </p:nvSpPr>
        <p:spPr bwMode="auto">
          <a:xfrm>
            <a:off x="3851530" y="9428716"/>
            <a:ext cx="2946145" cy="496332"/>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rtl="0">
              <a:defRPr sz="1200" b="0">
                <a:latin typeface="Arial" pitchFamily="34" charset="0"/>
                <a:ea typeface="+mn-ea"/>
                <a:cs typeface="Arial" pitchFamily="34" charset="0"/>
              </a:defRPr>
            </a:lvl1pPr>
          </a:lstStyle>
          <a:p>
            <a:pPr>
              <a:defRPr/>
            </a:pPr>
            <a:endParaRPr lang="fr-FR"/>
          </a:p>
        </p:txBody>
      </p:sp>
      <p:sp>
        <p:nvSpPr>
          <p:cNvPr id="53255" name="Rectangle 7"/>
          <p:cNvSpPr>
            <a:spLocks noGrp="1" noChangeArrowheads="1"/>
          </p:cNvSpPr>
          <p:nvPr>
            <p:ph type="sldNum" sz="quarter" idx="5"/>
          </p:nvPr>
        </p:nvSpPr>
        <p:spPr bwMode="auto">
          <a:xfrm>
            <a:off x="1620" y="9428716"/>
            <a:ext cx="2946144" cy="496332"/>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l" rtl="0">
              <a:defRPr sz="1200" b="0" smtClean="0"/>
            </a:lvl1pPr>
          </a:lstStyle>
          <a:p>
            <a:pPr>
              <a:defRPr/>
            </a:pPr>
            <a:fld id="{4E91E1D3-FBCB-4C17-8A6C-3F5F5FA17D12}" type="slidenum">
              <a:rPr lang="he-IL"/>
              <a:pPr>
                <a:defRPr/>
              </a:pPr>
              <a:t>‹#›</a:t>
            </a:fld>
            <a:endParaRPr lang="en-US"/>
          </a:p>
        </p:txBody>
      </p:sp>
    </p:spTree>
    <p:extLst>
      <p:ext uri="{BB962C8B-B14F-4D97-AF65-F5344CB8AC3E}">
        <p14:creationId xmlns:p14="http://schemas.microsoft.com/office/powerpoint/2010/main" val="35565393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ヒラギノ角ゴ Pro W3"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2"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2"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2"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2" charset="0"/>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4E91E1D3-FBCB-4C17-8A6C-3F5F5FA17D12}" type="slidenum">
              <a:rPr lang="he-IL" smtClean="0"/>
              <a:pPr>
                <a:defRPr/>
              </a:pPr>
              <a:t>2</a:t>
            </a:fld>
            <a:endParaRPr lang="en-US"/>
          </a:p>
        </p:txBody>
      </p:sp>
    </p:spTree>
    <p:extLst>
      <p:ext uri="{BB962C8B-B14F-4D97-AF65-F5344CB8AC3E}">
        <p14:creationId xmlns:p14="http://schemas.microsoft.com/office/powerpoint/2010/main" val="333977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4E91E1D3-FBCB-4C17-8A6C-3F5F5FA17D12}" type="slidenum">
              <a:rPr lang="he-IL" smtClean="0"/>
              <a:pPr>
                <a:defRPr/>
              </a:pPr>
              <a:t>3</a:t>
            </a:fld>
            <a:endParaRPr lang="en-US"/>
          </a:p>
        </p:txBody>
      </p:sp>
    </p:spTree>
    <p:extLst>
      <p:ext uri="{BB962C8B-B14F-4D97-AF65-F5344CB8AC3E}">
        <p14:creationId xmlns:p14="http://schemas.microsoft.com/office/powerpoint/2010/main" val="83335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4E91E1D3-FBCB-4C17-8A6C-3F5F5FA17D12}" type="slidenum">
              <a:rPr lang="he-IL" smtClean="0"/>
              <a:pPr>
                <a:defRPr/>
              </a:pPr>
              <a:t>4</a:t>
            </a:fld>
            <a:endParaRPr lang="en-US"/>
          </a:p>
        </p:txBody>
      </p:sp>
    </p:spTree>
    <p:extLst>
      <p:ext uri="{BB962C8B-B14F-4D97-AF65-F5344CB8AC3E}">
        <p14:creationId xmlns:p14="http://schemas.microsoft.com/office/powerpoint/2010/main" val="31962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4E91E1D3-FBCB-4C17-8A6C-3F5F5FA17D12}" type="slidenum">
              <a:rPr lang="he-IL" smtClean="0"/>
              <a:pPr>
                <a:defRPr/>
              </a:pPr>
              <a:t>5</a:t>
            </a:fld>
            <a:endParaRPr lang="en-US"/>
          </a:p>
        </p:txBody>
      </p:sp>
    </p:spTree>
    <p:extLst>
      <p:ext uri="{BB962C8B-B14F-4D97-AF65-F5344CB8AC3E}">
        <p14:creationId xmlns:p14="http://schemas.microsoft.com/office/powerpoint/2010/main" val="393086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4E91E1D3-FBCB-4C17-8A6C-3F5F5FA17D12}" type="slidenum">
              <a:rPr lang="he-IL" smtClean="0"/>
              <a:pPr>
                <a:defRPr/>
              </a:pPr>
              <a:t>6</a:t>
            </a:fld>
            <a:endParaRPr lang="en-US"/>
          </a:p>
        </p:txBody>
      </p:sp>
    </p:spTree>
    <p:extLst>
      <p:ext uri="{BB962C8B-B14F-4D97-AF65-F5344CB8AC3E}">
        <p14:creationId xmlns:p14="http://schemas.microsoft.com/office/powerpoint/2010/main" val="167283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4E91E1D3-FBCB-4C17-8A6C-3F5F5FA17D12}" type="slidenum">
              <a:rPr lang="he-IL" smtClean="0"/>
              <a:pPr>
                <a:defRPr/>
              </a:pPr>
              <a:t>7</a:t>
            </a:fld>
            <a:endParaRPr lang="en-US"/>
          </a:p>
        </p:txBody>
      </p:sp>
    </p:spTree>
    <p:extLst>
      <p:ext uri="{BB962C8B-B14F-4D97-AF65-F5344CB8AC3E}">
        <p14:creationId xmlns:p14="http://schemas.microsoft.com/office/powerpoint/2010/main" val="184876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2800"/>
            </a:lvl1p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Rectangle 8"/>
          <p:cNvSpPr>
            <a:spLocks noGrp="1" noChangeArrowheads="1"/>
          </p:cNvSpPr>
          <p:nvPr>
            <p:ph type="sldNum" sz="quarter" idx="10"/>
          </p:nvPr>
        </p:nvSpPr>
        <p:spPr>
          <a:xfrm>
            <a:off x="1066800" y="6300788"/>
            <a:ext cx="2133600" cy="476250"/>
          </a:xfrm>
          <a:prstGeom prst="rect">
            <a:avLst/>
          </a:prstGeom>
        </p:spPr>
        <p:txBody>
          <a:bodyPr vert="horz" wrap="square" lIns="91440" tIns="45720" rIns="91440" bIns="45720" numCol="1" anchor="t" anchorCtr="0" compatLnSpc="1">
            <a:prstTxWarp prst="textNoShape">
              <a:avLst/>
            </a:prstTxWarp>
          </a:bodyPr>
          <a:lstStyle>
            <a:lvl1pPr algn="l" rtl="0">
              <a:defRPr b="0" smtClean="0">
                <a:solidFill>
                  <a:srgbClr val="A6A6A6"/>
                </a:solidFill>
                <a:latin typeface="Calibri" pitchFamily="34" charset="0"/>
              </a:defRPr>
            </a:lvl1pPr>
          </a:lstStyle>
          <a:p>
            <a:pPr>
              <a:defRPr/>
            </a:pPr>
            <a:fld id="{48F3E308-211E-4336-AAD3-A006F3BB30F3}"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שקופית כותרת">
    <p:spTree>
      <p:nvGrpSpPr>
        <p:cNvPr id="1" name=""/>
        <p:cNvGrpSpPr/>
        <p:nvPr/>
      </p:nvGrpSpPr>
      <p:grpSpPr>
        <a:xfrm>
          <a:off x="0" y="0"/>
          <a:ext cx="0" cy="0"/>
          <a:chOff x="0" y="0"/>
          <a:chExt cx="0" cy="0"/>
        </a:xfrm>
      </p:grpSpPr>
      <p:pic>
        <p:nvPicPr>
          <p:cNvPr id="3" name="Picture 18"/>
          <p:cNvPicPr>
            <a:picLocks noChangeAspect="1"/>
          </p:cNvPicPr>
          <p:nvPr userDrawn="1"/>
        </p:nvPicPr>
        <p:blipFill>
          <a:blip r:embed="rId2" cstate="print"/>
          <a:srcRect/>
          <a:stretch>
            <a:fillRect/>
          </a:stretch>
        </p:blipFill>
        <p:spPr bwMode="auto">
          <a:xfrm>
            <a:off x="8458200" y="6172200"/>
            <a:ext cx="685800" cy="685800"/>
          </a:xfrm>
          <a:prstGeom prst="rect">
            <a:avLst/>
          </a:prstGeom>
          <a:noFill/>
          <a:ln w="9525">
            <a:noFill/>
            <a:miter lim="800000"/>
            <a:headEnd/>
            <a:tailEnd/>
          </a:ln>
        </p:spPr>
      </p:pic>
      <p:pic>
        <p:nvPicPr>
          <p:cNvPr id="4" name="Espace réservé du contenu 3" descr="NEWS 1 018.gif"/>
          <p:cNvPicPr>
            <a:picLocks noChangeAspect="1"/>
          </p:cNvPicPr>
          <p:nvPr userDrawn="1"/>
        </p:nvPicPr>
        <p:blipFill>
          <a:blip r:embed="rId3" cstate="print">
            <a:lum contrast="-20000"/>
          </a:blip>
          <a:srcRect/>
          <a:stretch>
            <a:fillRect/>
          </a:stretch>
        </p:blipFill>
        <p:spPr bwMode="auto">
          <a:xfrm rot="1291660">
            <a:off x="-3351213" y="1008063"/>
            <a:ext cx="5818188" cy="6929437"/>
          </a:xfrm>
          <a:prstGeom prst="rect">
            <a:avLst/>
          </a:prstGeom>
          <a:noFill/>
          <a:ln w="9525">
            <a:noFill/>
            <a:miter lim="800000"/>
            <a:headEnd/>
            <a:tailEnd/>
          </a:ln>
        </p:spPr>
      </p:pic>
      <p:pic>
        <p:nvPicPr>
          <p:cNvPr id="5" name="Picture 19"/>
          <p:cNvPicPr>
            <a:picLocks noChangeAspect="1"/>
          </p:cNvPicPr>
          <p:nvPr userDrawn="1"/>
        </p:nvPicPr>
        <p:blipFill>
          <a:blip r:embed="rId4" cstate="print"/>
          <a:srcRect/>
          <a:stretch>
            <a:fillRect/>
          </a:stretch>
        </p:blipFill>
        <p:spPr bwMode="auto">
          <a:xfrm>
            <a:off x="3671888" y="1603375"/>
            <a:ext cx="3643312" cy="1292225"/>
          </a:xfrm>
          <a:prstGeom prst="rect">
            <a:avLst/>
          </a:prstGeom>
          <a:noFill/>
          <a:ln w="9525">
            <a:noFill/>
            <a:miter lim="800000"/>
            <a:headEnd/>
            <a:tailEnd/>
          </a:ln>
        </p:spPr>
      </p:pic>
      <p:sp>
        <p:nvSpPr>
          <p:cNvPr id="37891" name="Rectangle 3"/>
          <p:cNvSpPr>
            <a:spLocks noGrp="1" noChangeArrowheads="1"/>
          </p:cNvSpPr>
          <p:nvPr>
            <p:ph type="subTitle" idx="1"/>
          </p:nvPr>
        </p:nvSpPr>
        <p:spPr>
          <a:xfrm>
            <a:off x="2314604" y="3429000"/>
            <a:ext cx="6400800" cy="1752600"/>
          </a:xfrm>
          <a:prstGeom prst="rect">
            <a:avLst/>
          </a:prstGeom>
        </p:spPr>
        <p:txBody>
          <a:bodyPr/>
          <a:lstStyle>
            <a:lvl1pPr marL="0" indent="0" algn="ctr">
              <a:buFontTx/>
              <a:buNone/>
              <a:defRPr sz="4800" b="1">
                <a:solidFill>
                  <a:srgbClr val="A8190A"/>
                </a:solidFill>
                <a:effectLst>
                  <a:outerShdw blurRad="50800" dist="38100" dir="2700000" algn="tl" rotWithShape="0">
                    <a:srgbClr val="000000">
                      <a:alpha val="43000"/>
                    </a:srgbClr>
                  </a:outerShdw>
                </a:effectLst>
                <a:latin typeface="+mn-lt"/>
              </a:defRPr>
            </a:lvl1pPr>
          </a:lstStyle>
          <a:p>
            <a:r>
              <a:rPr lang="en-US" dirty="0"/>
              <a:t>Click to edit Master subtitle style</a:t>
            </a:r>
          </a:p>
        </p:txBody>
      </p:sp>
      <p:pic>
        <p:nvPicPr>
          <p:cNvPr id="7" name="Image 6" descr="NEWS OND copyright previews &amp; ppt.jpg"/>
          <p:cNvPicPr>
            <a:picLocks noChangeAspect="1"/>
          </p:cNvPicPr>
          <p:nvPr userDrawn="1"/>
        </p:nvPicPr>
        <p:blipFill>
          <a:blip r:embed="rId5" cstate="print">
            <a:extLst>
              <a:ext uri="{28A0092B-C50C-407E-A947-70E740481C1C}">
                <a14:useLocalDpi xmlns:a14="http://schemas.microsoft.com/office/drawing/2010/main" val="0"/>
              </a:ext>
            </a:extLst>
          </a:blip>
          <a:srcRect b="27265"/>
          <a:stretch>
            <a:fillRect/>
          </a:stretch>
        </p:blipFill>
        <p:spPr>
          <a:xfrm>
            <a:off x="216295" y="6381328"/>
            <a:ext cx="1381733" cy="28803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כותרת, טקסט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987675" y="274638"/>
            <a:ext cx="5699125" cy="922337"/>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1692275" y="1600200"/>
            <a:ext cx="3559175"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5403850" y="1600200"/>
            <a:ext cx="3560763"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lgn="l" rtl="0">
              <a:defRPr>
                <a:solidFill>
                  <a:prstClr val="black"/>
                </a:solidFill>
                <a:latin typeface="Arial" charset="0"/>
                <a:ea typeface="MS PGothic" pitchFamily="34" charset="-128"/>
                <a:cs typeface="+mn-cs"/>
              </a:defRPr>
            </a:lvl1pPr>
          </a:lstStyle>
          <a:p>
            <a:pPr>
              <a:defRPr/>
            </a:pPr>
            <a:endParaRPr lang="fr-F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lgn="l" rtl="0">
              <a:defRPr>
                <a:solidFill>
                  <a:prstClr val="black"/>
                </a:solidFill>
                <a:latin typeface="Arial" charset="0"/>
                <a:ea typeface="MS PGothic" pitchFamily="34" charset="-128"/>
                <a:cs typeface="+mn-cs"/>
              </a:defRPr>
            </a:lvl1pPr>
          </a:lstStyle>
          <a:p>
            <a:pPr>
              <a:defRPr/>
            </a:pPr>
            <a:endParaRPr lang="fr-F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rtl="0">
              <a:defRPr smtClean="0">
                <a:solidFill>
                  <a:srgbClr val="000000"/>
                </a:solidFill>
              </a:defRPr>
            </a:lvl1pPr>
          </a:lstStyle>
          <a:p>
            <a:pPr>
              <a:defRPr/>
            </a:pPr>
            <a:fld id="{7C387304-24CD-4525-AE96-8E94D93F4ADC}"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כותרת ודיאגרמה או תרשים ארגוני">
    <p:spTree>
      <p:nvGrpSpPr>
        <p:cNvPr id="1" name=""/>
        <p:cNvGrpSpPr/>
        <p:nvPr/>
      </p:nvGrpSpPr>
      <p:grpSpPr>
        <a:xfrm>
          <a:off x="0" y="0"/>
          <a:ext cx="0" cy="0"/>
          <a:chOff x="0" y="0"/>
          <a:chExt cx="0" cy="0"/>
        </a:xfrm>
      </p:grpSpPr>
      <p:sp>
        <p:nvSpPr>
          <p:cNvPr id="2" name="כותרת 1"/>
          <p:cNvSpPr>
            <a:spLocks noGrp="1"/>
          </p:cNvSpPr>
          <p:nvPr>
            <p:ph type="title"/>
          </p:nvPr>
        </p:nvSpPr>
        <p:spPr>
          <a:xfrm>
            <a:off x="2987675" y="274638"/>
            <a:ext cx="5699125" cy="922337"/>
          </a:xfrm>
          <a:prstGeom prst="rect">
            <a:avLst/>
          </a:prstGeom>
        </p:spPr>
        <p:txBody>
          <a:bodyPr/>
          <a:lstStyle/>
          <a:p>
            <a:r>
              <a:rPr lang="he-IL"/>
              <a:t>לחץ כדי לערוך סגנון כותרת של תבנית בסיס</a:t>
            </a:r>
          </a:p>
        </p:txBody>
      </p:sp>
      <p:sp>
        <p:nvSpPr>
          <p:cNvPr id="3" name="מציין מיקום של SmartArt 2"/>
          <p:cNvSpPr>
            <a:spLocks noGrp="1"/>
          </p:cNvSpPr>
          <p:nvPr>
            <p:ph type="dgm" idx="1"/>
          </p:nvPr>
        </p:nvSpPr>
        <p:spPr>
          <a:xfrm>
            <a:off x="1692275" y="1600200"/>
            <a:ext cx="7272338" cy="4525963"/>
          </a:xfrm>
          <a:prstGeom prst="rect">
            <a:avLst/>
          </a:prstGeom>
        </p:spPr>
        <p:txBody>
          <a:bodyPr rtlCol="0">
            <a:normAutofit/>
          </a:bodyPr>
          <a:lstStyle/>
          <a:p>
            <a:pPr lvl="0"/>
            <a:endParaRPr lang="he-IL"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lang="fr-FR"/>
          </a:p>
        </p:txBody>
      </p:sp>
      <p:sp>
        <p:nvSpPr>
          <p:cNvPr id="3" name="Content Placeholder 2"/>
          <p:cNvSpPr>
            <a:spLocks noGrp="1"/>
          </p:cNvSpPr>
          <p:nvPr>
            <p:ph idx="1" hasCustomPrompt="1"/>
          </p:nvPr>
        </p:nvSpPr>
        <p:spPr>
          <a:xfrm>
            <a:off x="958831" y="1600200"/>
            <a:ext cx="8229600" cy="4525963"/>
          </a:xfrm>
        </p:spPr>
        <p:txBody>
          <a:bodyPr/>
          <a:lstStyle/>
          <a:p>
            <a:pPr lvl="0"/>
            <a:r>
              <a:rPr lang="fr-CH" dirty="0"/>
              <a:t>  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defRPr>
            </a:lvl1pPr>
          </a:lstStyle>
          <a:p>
            <a:r>
              <a:rPr lang="fr-CH"/>
              <a:t>Cliquez et modifiez le titre</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lang="fr-FR"/>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 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fr-FR"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 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Cliquez et modifiez le titre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a:t>Faire glisser l'image vers l'espace réservé ou cliquer sur l'icône pour l'ajouter</a:t>
            </a:r>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500166" y="274638"/>
            <a:ext cx="7086592" cy="1143000"/>
          </a:xfrm>
        </p:spPr>
        <p:txBody>
          <a:bodyPr/>
          <a:lstStyle>
            <a:lvl1pPr algn="l">
              <a:defRPr sz="3600">
                <a:effectLst/>
              </a:defRPr>
            </a:lvl1pPr>
          </a:lstStyle>
          <a:p>
            <a:r>
              <a:rPr lang="fr-CH"/>
              <a:t>Click to edit Master title style</a:t>
            </a:r>
            <a:endParaRPr lang="fr-FR" dirty="0"/>
          </a:p>
        </p:txBody>
      </p:sp>
      <p:sp>
        <p:nvSpPr>
          <p:cNvPr id="3" name="Espace réservé du contenu 2"/>
          <p:cNvSpPr>
            <a:spLocks noGrp="1"/>
          </p:cNvSpPr>
          <p:nvPr>
            <p:ph idx="1"/>
          </p:nvPr>
        </p:nvSpPr>
        <p:spPr>
          <a:xfrm>
            <a:off x="1171575" y="1646238"/>
            <a:ext cx="7515225" cy="4525962"/>
          </a:xfrm>
        </p:spPr>
        <p:txBody>
          <a:bodyPr/>
          <a:lstStyle>
            <a:lvl1pPr>
              <a:defRPr sz="2800"/>
            </a:lvl1pPr>
            <a:lvl2pPr>
              <a:defRPr sz="2800"/>
            </a:lvl2pPr>
            <a:lvl3pPr>
              <a:defRPr sz="2800"/>
            </a:lvl3pPr>
            <a:lvl4pPr>
              <a:defRPr sz="2800"/>
            </a:lvl4pPr>
            <a:lvl5pPr>
              <a:defRPr sz="2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8"/>
          <p:cNvSpPr>
            <a:spLocks noGrp="1" noChangeArrowheads="1"/>
          </p:cNvSpPr>
          <p:nvPr>
            <p:ph type="sldNum" sz="quarter" idx="10"/>
          </p:nvPr>
        </p:nvSpPr>
        <p:spPr>
          <a:xfrm>
            <a:off x="1066800" y="6300788"/>
            <a:ext cx="2133600" cy="476250"/>
          </a:xfrm>
          <a:prstGeom prst="rect">
            <a:avLst/>
          </a:prstGeom>
        </p:spPr>
        <p:txBody>
          <a:bodyPr vert="horz" wrap="square" lIns="91440" tIns="45720" rIns="91440" bIns="45720" numCol="1" anchor="t" anchorCtr="0" compatLnSpc="1">
            <a:prstTxWarp prst="textNoShape">
              <a:avLst/>
            </a:prstTxWarp>
          </a:bodyPr>
          <a:lstStyle>
            <a:lvl1pPr algn="l" rtl="0">
              <a:defRPr smtClean="0">
                <a:solidFill>
                  <a:srgbClr val="A6A6A6"/>
                </a:solidFill>
              </a:defRPr>
            </a:lvl1pPr>
          </a:lstStyle>
          <a:p>
            <a:pPr>
              <a:defRPr/>
            </a:pPr>
            <a:fld id="{F44B6063-B861-48DE-97CC-A502FBE5866E}" type="slidenum">
              <a:rPr lang="he-IL"/>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lang="fr-FR"/>
          </a:p>
        </p:txBody>
      </p:sp>
      <p:sp>
        <p:nvSpPr>
          <p:cNvPr id="3" name="Vertical Text Placeholder 2"/>
          <p:cNvSpPr>
            <a:spLocks noGrp="1"/>
          </p:cNvSpPr>
          <p:nvPr>
            <p:ph type="body" orient="vert" idx="1" hasCustomPrompt="1"/>
          </p:nvPr>
        </p:nvSpPr>
        <p:spPr/>
        <p:txBody>
          <a:bodyPr vert="eaVert"/>
          <a:lstStyle/>
          <a:p>
            <a:pPr lvl="0"/>
            <a:r>
              <a:rPr lang="fr-CH" dirty="0"/>
              <a:t> 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fr-F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lang="fr-F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שקופית כותרת">
    <p:spTree>
      <p:nvGrpSpPr>
        <p:cNvPr id="1" name=""/>
        <p:cNvGrpSpPr/>
        <p:nvPr/>
      </p:nvGrpSpPr>
      <p:grpSpPr>
        <a:xfrm>
          <a:off x="0" y="0"/>
          <a:ext cx="0" cy="0"/>
          <a:chOff x="0" y="0"/>
          <a:chExt cx="0" cy="0"/>
        </a:xfrm>
      </p:grpSpPr>
      <p:pic>
        <p:nvPicPr>
          <p:cNvPr id="4" name="Espace réservé du contenu 3" descr="NEWS 1 018.gif"/>
          <p:cNvPicPr>
            <a:picLocks noChangeAspect="1"/>
          </p:cNvPicPr>
          <p:nvPr/>
        </p:nvPicPr>
        <p:blipFill>
          <a:blip r:embed="rId2">
            <a:lum contrast="-20000"/>
          </a:blip>
          <a:srcRect/>
          <a:stretch>
            <a:fillRect/>
          </a:stretch>
        </p:blipFill>
        <p:spPr bwMode="auto">
          <a:xfrm rot="1291660">
            <a:off x="-3351213" y="1008063"/>
            <a:ext cx="5818188" cy="6929437"/>
          </a:xfrm>
          <a:prstGeom prst="rect">
            <a:avLst/>
          </a:prstGeom>
          <a:noFill/>
          <a:ln w="9525">
            <a:noFill/>
            <a:miter lim="800000"/>
            <a:headEnd/>
            <a:tailEnd/>
          </a:ln>
        </p:spPr>
      </p:pic>
      <p:pic>
        <p:nvPicPr>
          <p:cNvPr id="3" name="Picture 18"/>
          <p:cNvPicPr>
            <a:picLocks noChangeAspect="1"/>
          </p:cNvPicPr>
          <p:nvPr/>
        </p:nvPicPr>
        <p:blipFill>
          <a:blip r:embed="rId3"/>
          <a:srcRect/>
          <a:stretch>
            <a:fillRect/>
          </a:stretch>
        </p:blipFill>
        <p:spPr bwMode="auto">
          <a:xfrm>
            <a:off x="8458200" y="6172200"/>
            <a:ext cx="685800" cy="685800"/>
          </a:xfrm>
          <a:prstGeom prst="rect">
            <a:avLst/>
          </a:prstGeom>
          <a:noFill/>
          <a:ln w="9525">
            <a:noFill/>
            <a:miter lim="800000"/>
            <a:headEnd/>
            <a:tailEnd/>
          </a:ln>
        </p:spPr>
      </p:pic>
      <p:pic>
        <p:nvPicPr>
          <p:cNvPr id="17" name="Image 16" descr="NEWS OND copyright previews &amp; pp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6561372"/>
            <a:ext cx="628038" cy="179996"/>
          </a:xfrm>
          <a:prstGeom prst="rect">
            <a:avLst/>
          </a:prstGeom>
        </p:spPr>
      </p:pic>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956376" y="6165304"/>
            <a:ext cx="360461" cy="496143"/>
          </a:xfrm>
          <a:prstGeom prst="rect">
            <a:avLst/>
          </a:prstGeom>
        </p:spPr>
        <p:txBody>
          <a:bodyPr/>
          <a:lstStyle>
            <a:lvl1pPr algn="l" rtl="0" fontAlgn="auto">
              <a:spcBef>
                <a:spcPts val="0"/>
              </a:spcBef>
              <a:spcAft>
                <a:spcPts val="0"/>
              </a:spcAft>
              <a:defRPr>
                <a:latin typeface="+mn-lt"/>
                <a:cs typeface="+mn-cs"/>
              </a:defRPr>
            </a:lvl1pPr>
          </a:lstStyle>
          <a:p>
            <a:pPr>
              <a:defRPr/>
            </a:pPr>
            <a:fld id="{E1189B67-4435-42A5-B1B1-67EF31717870}" type="slidenum">
              <a:rPr lang="he-IL" smtClean="0"/>
              <a:pPr>
                <a:defRPr/>
              </a:pPr>
              <a:t>‹#›</a:t>
            </a:fld>
            <a:endParaRPr lang="en-US"/>
          </a:p>
        </p:txBody>
      </p:sp>
    </p:spTree>
    <p:extLst>
      <p:ext uri="{BB962C8B-B14F-4D97-AF65-F5344CB8AC3E}">
        <p14:creationId xmlns:p14="http://schemas.microsoft.com/office/powerpoint/2010/main" val="3124863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fld id="{30D8733F-36C0-5F49-8F22-ED5B9AC64585}" type="datetimeFigureOut">
              <a:rPr lang="fr-FR" smtClean="0"/>
              <a:t>23/11/2017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46EB7E-8623-C947-AE31-3261A44BF922}" type="slidenum">
              <a:rPr lang="fr-FR" smtClean="0"/>
              <a:t>‹#›</a:t>
            </a:fld>
            <a:endParaRPr lang="fr-FR"/>
          </a:p>
        </p:txBody>
      </p:sp>
    </p:spTree>
    <p:extLst>
      <p:ext uri="{BB962C8B-B14F-4D97-AF65-F5344CB8AC3E}">
        <p14:creationId xmlns:p14="http://schemas.microsoft.com/office/powerpoint/2010/main" val="2427196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30D8733F-36C0-5F49-8F22-ED5B9AC64585}" type="datetimeFigureOut">
              <a:rPr lang="fr-FR" smtClean="0"/>
              <a:t>23/11/2017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46EB7E-8623-C947-AE31-3261A44BF922}" type="slidenum">
              <a:rPr lang="fr-FR" smtClean="0"/>
              <a:t>‹#›</a:t>
            </a:fld>
            <a:endParaRPr lang="fr-FR"/>
          </a:p>
        </p:txBody>
      </p:sp>
    </p:spTree>
    <p:extLst>
      <p:ext uri="{BB962C8B-B14F-4D97-AF65-F5344CB8AC3E}">
        <p14:creationId xmlns:p14="http://schemas.microsoft.com/office/powerpoint/2010/main" val="3612456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fld id="{30D8733F-36C0-5F49-8F22-ED5B9AC64585}" type="datetimeFigureOut">
              <a:rPr lang="fr-FR" smtClean="0"/>
              <a:t>23/11/2017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46EB7E-8623-C947-AE31-3261A44BF922}" type="slidenum">
              <a:rPr lang="fr-FR" smtClean="0"/>
              <a:t>‹#›</a:t>
            </a:fld>
            <a:endParaRPr lang="fr-FR"/>
          </a:p>
        </p:txBody>
      </p:sp>
    </p:spTree>
    <p:extLst>
      <p:ext uri="{BB962C8B-B14F-4D97-AF65-F5344CB8AC3E}">
        <p14:creationId xmlns:p14="http://schemas.microsoft.com/office/powerpoint/2010/main" val="3557500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fld id="{30D8733F-36C0-5F49-8F22-ED5B9AC64585}" type="datetimeFigureOut">
              <a:rPr lang="fr-FR" smtClean="0"/>
              <a:t>23/11/2017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46EB7E-8623-C947-AE31-3261A44BF922}" type="slidenum">
              <a:rPr lang="fr-FR" smtClean="0"/>
              <a:t>‹#›</a:t>
            </a:fld>
            <a:endParaRPr lang="fr-FR"/>
          </a:p>
        </p:txBody>
      </p:sp>
    </p:spTree>
    <p:extLst>
      <p:ext uri="{BB962C8B-B14F-4D97-AF65-F5344CB8AC3E}">
        <p14:creationId xmlns:p14="http://schemas.microsoft.com/office/powerpoint/2010/main" val="2559713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fld id="{30D8733F-36C0-5F49-8F22-ED5B9AC64585}" type="datetimeFigureOut">
              <a:rPr lang="fr-FR" smtClean="0"/>
              <a:t>23/11/2017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846EB7E-8623-C947-AE31-3261A44BF922}" type="slidenum">
              <a:rPr lang="fr-FR" smtClean="0"/>
              <a:t>‹#›</a:t>
            </a:fld>
            <a:endParaRPr lang="fr-FR"/>
          </a:p>
        </p:txBody>
      </p:sp>
    </p:spTree>
    <p:extLst>
      <p:ext uri="{BB962C8B-B14F-4D97-AF65-F5344CB8AC3E}">
        <p14:creationId xmlns:p14="http://schemas.microsoft.com/office/powerpoint/2010/main" val="239289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8"/>
          <p:cNvSpPr>
            <a:spLocks noGrp="1" noChangeArrowheads="1"/>
          </p:cNvSpPr>
          <p:nvPr>
            <p:ph type="sldNum" sz="quarter" idx="10"/>
          </p:nvPr>
        </p:nvSpPr>
        <p:spPr>
          <a:xfrm>
            <a:off x="1066800" y="6300788"/>
            <a:ext cx="2133600" cy="476250"/>
          </a:xfrm>
          <a:prstGeom prst="rect">
            <a:avLst/>
          </a:prstGeom>
        </p:spPr>
        <p:txBody>
          <a:bodyPr vert="horz" wrap="square" lIns="91440" tIns="45720" rIns="91440" bIns="45720" numCol="1" anchor="t" anchorCtr="0" compatLnSpc="1">
            <a:prstTxWarp prst="textNoShape">
              <a:avLst/>
            </a:prstTxWarp>
          </a:bodyPr>
          <a:lstStyle>
            <a:lvl1pPr algn="l" rtl="0">
              <a:defRPr smtClean="0">
                <a:solidFill>
                  <a:srgbClr val="000000"/>
                </a:solidFill>
              </a:defRPr>
            </a:lvl1pPr>
          </a:lstStyle>
          <a:p>
            <a:pPr>
              <a:defRPr/>
            </a:pPr>
            <a:fld id="{8F3A1C29-6681-48DF-9435-1220E2BD53E7}" type="slidenum">
              <a:rPr lang="he-IL"/>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fld id="{30D8733F-36C0-5F49-8F22-ED5B9AC64585}" type="datetimeFigureOut">
              <a:rPr lang="fr-FR" smtClean="0"/>
              <a:t>23/11/2017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846EB7E-8623-C947-AE31-3261A44BF922}" type="slidenum">
              <a:rPr lang="fr-FR" smtClean="0"/>
              <a:t>‹#›</a:t>
            </a:fld>
            <a:endParaRPr lang="fr-FR"/>
          </a:p>
        </p:txBody>
      </p:sp>
    </p:spTree>
    <p:extLst>
      <p:ext uri="{BB962C8B-B14F-4D97-AF65-F5344CB8AC3E}">
        <p14:creationId xmlns:p14="http://schemas.microsoft.com/office/powerpoint/2010/main" val="3810355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NEWS OND copyright previews &amp; 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6453336"/>
            <a:ext cx="1130484" cy="323997"/>
          </a:xfrm>
          <a:prstGeom prst="rect">
            <a:avLst/>
          </a:prstGeom>
        </p:spPr>
      </p:pic>
    </p:spTree>
    <p:extLst>
      <p:ext uri="{BB962C8B-B14F-4D97-AF65-F5344CB8AC3E}">
        <p14:creationId xmlns:p14="http://schemas.microsoft.com/office/powerpoint/2010/main" val="843803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30D8733F-36C0-5F49-8F22-ED5B9AC64585}" type="datetimeFigureOut">
              <a:rPr lang="fr-FR" smtClean="0"/>
              <a:t>23/11/2017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46EB7E-8623-C947-AE31-3261A44BF922}" type="slidenum">
              <a:rPr lang="fr-FR" smtClean="0"/>
              <a:t>‹#›</a:t>
            </a:fld>
            <a:endParaRPr lang="fr-FR"/>
          </a:p>
        </p:txBody>
      </p:sp>
    </p:spTree>
    <p:extLst>
      <p:ext uri="{BB962C8B-B14F-4D97-AF65-F5344CB8AC3E}">
        <p14:creationId xmlns:p14="http://schemas.microsoft.com/office/powerpoint/2010/main" val="2058092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30D8733F-36C0-5F49-8F22-ED5B9AC64585}" type="datetimeFigureOut">
              <a:rPr lang="fr-FR" smtClean="0"/>
              <a:t>23/11/2017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46EB7E-8623-C947-AE31-3261A44BF922}" type="slidenum">
              <a:rPr lang="fr-FR" smtClean="0"/>
              <a:t>‹#›</a:t>
            </a:fld>
            <a:endParaRPr lang="fr-FR"/>
          </a:p>
        </p:txBody>
      </p:sp>
    </p:spTree>
    <p:extLst>
      <p:ext uri="{BB962C8B-B14F-4D97-AF65-F5344CB8AC3E}">
        <p14:creationId xmlns:p14="http://schemas.microsoft.com/office/powerpoint/2010/main" val="3717463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30D8733F-36C0-5F49-8F22-ED5B9AC64585}" type="datetimeFigureOut">
              <a:rPr lang="fr-FR" smtClean="0"/>
              <a:t>23/11/2017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46EB7E-8623-C947-AE31-3261A44BF922}" type="slidenum">
              <a:rPr lang="fr-FR" smtClean="0"/>
              <a:t>‹#›</a:t>
            </a:fld>
            <a:endParaRPr lang="fr-FR"/>
          </a:p>
        </p:txBody>
      </p:sp>
    </p:spTree>
    <p:extLst>
      <p:ext uri="{BB962C8B-B14F-4D97-AF65-F5344CB8AC3E}">
        <p14:creationId xmlns:p14="http://schemas.microsoft.com/office/powerpoint/2010/main" val="948958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30D8733F-36C0-5F49-8F22-ED5B9AC64585}" type="datetimeFigureOut">
              <a:rPr lang="fr-FR" smtClean="0"/>
              <a:t>23/11/2017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46EB7E-8623-C947-AE31-3261A44BF922}" type="slidenum">
              <a:rPr lang="fr-FR" smtClean="0"/>
              <a:t>‹#›</a:t>
            </a:fld>
            <a:endParaRPr lang="fr-FR"/>
          </a:p>
        </p:txBody>
      </p:sp>
    </p:spTree>
    <p:extLst>
      <p:ext uri="{BB962C8B-B14F-4D97-AF65-F5344CB8AC3E}">
        <p14:creationId xmlns:p14="http://schemas.microsoft.com/office/powerpoint/2010/main" val="149110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8"/>
          <p:cNvSpPr>
            <a:spLocks noGrp="1" noChangeArrowheads="1"/>
          </p:cNvSpPr>
          <p:nvPr>
            <p:ph type="sldNum" sz="quarter" idx="10"/>
          </p:nvPr>
        </p:nvSpPr>
        <p:spPr>
          <a:xfrm>
            <a:off x="1066800" y="6300788"/>
            <a:ext cx="2133600" cy="476250"/>
          </a:xfrm>
          <a:prstGeom prst="rect">
            <a:avLst/>
          </a:prstGeom>
        </p:spPr>
        <p:txBody>
          <a:bodyPr vert="horz" wrap="square" lIns="91440" tIns="45720" rIns="91440" bIns="45720" numCol="1" anchor="t" anchorCtr="0" compatLnSpc="1">
            <a:prstTxWarp prst="textNoShape">
              <a:avLst/>
            </a:prstTxWarp>
          </a:bodyPr>
          <a:lstStyle>
            <a:lvl1pPr algn="l" rtl="0">
              <a:defRPr smtClean="0">
                <a:solidFill>
                  <a:srgbClr val="000000"/>
                </a:solidFill>
              </a:defRPr>
            </a:lvl1pPr>
          </a:lstStyle>
          <a:p>
            <a:pPr>
              <a:defRPr/>
            </a:pPr>
            <a:fld id="{0A2855E3-D6D4-4396-8371-7E2846DBB3CD}"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8"/>
          <p:cNvSpPr>
            <a:spLocks noGrp="1" noChangeArrowheads="1"/>
          </p:cNvSpPr>
          <p:nvPr>
            <p:ph type="sldNum" sz="quarter" idx="10"/>
          </p:nvPr>
        </p:nvSpPr>
        <p:spPr>
          <a:xfrm>
            <a:off x="1066800" y="6300788"/>
            <a:ext cx="2133600" cy="476250"/>
          </a:xfrm>
          <a:prstGeom prst="rect">
            <a:avLst/>
          </a:prstGeom>
        </p:spPr>
        <p:txBody>
          <a:bodyPr vert="horz" wrap="square" lIns="91440" tIns="45720" rIns="91440" bIns="45720" numCol="1" anchor="t" anchorCtr="0" compatLnSpc="1">
            <a:prstTxWarp prst="textNoShape">
              <a:avLst/>
            </a:prstTxWarp>
          </a:bodyPr>
          <a:lstStyle>
            <a:lvl1pPr algn="l" rtl="0">
              <a:defRPr b="0" smtClean="0">
                <a:solidFill>
                  <a:srgbClr val="A6A6A6"/>
                </a:solidFill>
                <a:latin typeface="Calibri" pitchFamily="34" charset="0"/>
              </a:defRPr>
            </a:lvl1pPr>
          </a:lstStyle>
          <a:p>
            <a:pPr>
              <a:defRPr/>
            </a:pPr>
            <a:fld id="{2CECC08D-793E-42AA-BE20-56B3826C53A6}"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1066800" y="6300788"/>
            <a:ext cx="2133600" cy="476250"/>
          </a:xfrm>
          <a:prstGeom prst="rect">
            <a:avLst/>
          </a:prstGeom>
        </p:spPr>
        <p:txBody>
          <a:bodyPr vert="horz" wrap="square" lIns="91440" tIns="45720" rIns="91440" bIns="45720" numCol="1" anchor="t" anchorCtr="0" compatLnSpc="1">
            <a:prstTxWarp prst="textNoShape">
              <a:avLst/>
            </a:prstTxWarp>
          </a:bodyPr>
          <a:lstStyle>
            <a:lvl1pPr algn="l" rtl="0">
              <a:defRPr smtClean="0">
                <a:solidFill>
                  <a:srgbClr val="000000"/>
                </a:solidFill>
              </a:defRPr>
            </a:lvl1pPr>
          </a:lstStyle>
          <a:p>
            <a:pPr>
              <a:defRPr/>
            </a:pPr>
            <a:fld id="{E1189B67-4435-42A5-B1B1-67EF31717870}"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p:cNvSpPr>
            <a:spLocks noGrp="1" noChangeArrowheads="1"/>
          </p:cNvSpPr>
          <p:nvPr>
            <p:ph type="sldNum" sz="quarter" idx="10"/>
          </p:nvPr>
        </p:nvSpPr>
        <p:spPr>
          <a:xfrm>
            <a:off x="1066800" y="6300788"/>
            <a:ext cx="2133600" cy="476250"/>
          </a:xfrm>
          <a:prstGeom prst="rect">
            <a:avLst/>
          </a:prstGeom>
        </p:spPr>
        <p:txBody>
          <a:bodyPr vert="horz" wrap="square" lIns="91440" tIns="45720" rIns="91440" bIns="45720" numCol="1" anchor="t" anchorCtr="0" compatLnSpc="1">
            <a:prstTxWarp prst="textNoShape">
              <a:avLst/>
            </a:prstTxWarp>
          </a:bodyPr>
          <a:lstStyle>
            <a:lvl1pPr algn="l" rtl="0">
              <a:defRPr smtClean="0">
                <a:solidFill>
                  <a:srgbClr val="000000"/>
                </a:solidFill>
              </a:defRPr>
            </a:lvl1pPr>
          </a:lstStyle>
          <a:p>
            <a:pPr>
              <a:defRPr/>
            </a:pPr>
            <a:fld id="{15340940-53CD-448B-925C-D71B6E3291FA}"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p:cNvSpPr>
            <a:spLocks noGrp="1" noChangeArrowheads="1"/>
          </p:cNvSpPr>
          <p:nvPr>
            <p:ph type="sldNum" sz="quarter" idx="10"/>
          </p:nvPr>
        </p:nvSpPr>
        <p:spPr>
          <a:xfrm>
            <a:off x="1066800" y="6300788"/>
            <a:ext cx="2133600" cy="476250"/>
          </a:xfrm>
          <a:prstGeom prst="rect">
            <a:avLst/>
          </a:prstGeom>
        </p:spPr>
        <p:txBody>
          <a:bodyPr vert="horz" wrap="square" lIns="91440" tIns="45720" rIns="91440" bIns="45720" numCol="1" anchor="t" anchorCtr="0" compatLnSpc="1">
            <a:prstTxWarp prst="textNoShape">
              <a:avLst/>
            </a:prstTxWarp>
          </a:bodyPr>
          <a:lstStyle>
            <a:lvl1pPr algn="l" rtl="0">
              <a:defRPr b="0" smtClean="0">
                <a:solidFill>
                  <a:srgbClr val="A6A6A6"/>
                </a:solidFill>
                <a:latin typeface="Calibri" pitchFamily="34" charset="0"/>
              </a:defRPr>
            </a:lvl1pPr>
          </a:lstStyle>
          <a:p>
            <a:pPr>
              <a:defRPr/>
            </a:pPr>
            <a:fld id="{BB882FD8-D8D1-4E6C-97D9-0B3E31C0ABAC}"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sldNum" sz="quarter" idx="10"/>
          </p:nvPr>
        </p:nvSpPr>
        <p:spPr>
          <a:xfrm>
            <a:off x="1066800" y="6300788"/>
            <a:ext cx="2133600" cy="476250"/>
          </a:xfrm>
          <a:prstGeom prst="rect">
            <a:avLst/>
          </a:prstGeom>
        </p:spPr>
        <p:txBody>
          <a:bodyPr vert="horz" wrap="square" lIns="91440" tIns="45720" rIns="91440" bIns="45720" numCol="1" anchor="t" anchorCtr="0" compatLnSpc="1">
            <a:prstTxWarp prst="textNoShape">
              <a:avLst/>
            </a:prstTxWarp>
          </a:bodyPr>
          <a:lstStyle>
            <a:lvl1pPr algn="l" rtl="0">
              <a:defRPr smtClean="0">
                <a:solidFill>
                  <a:srgbClr val="000000"/>
                </a:solidFill>
              </a:defRPr>
            </a:lvl1pPr>
          </a:lstStyle>
          <a:p>
            <a:pPr>
              <a:defRPr/>
            </a:pPr>
            <a:fld id="{562963DB-113A-4B3F-AA88-4F8493F73578}"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985838" y="274638"/>
            <a:ext cx="8229600" cy="1143000"/>
          </a:xfrm>
          <a:prstGeom prst="rect">
            <a:avLst/>
          </a:prstGeom>
          <a:noFill/>
          <a:ln>
            <a:noFill/>
          </a:ln>
          <a:effectLst>
            <a:outerShdw blurRad="63500" dist="38100" algn="l" rotWithShape="0">
              <a:srgbClr val="000000">
                <a:alpha val="3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1171575" y="1676400"/>
            <a:ext cx="75152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28" name="Picture 15"/>
          <p:cNvPicPr>
            <a:picLocks noChangeAspect="1"/>
          </p:cNvPicPr>
          <p:nvPr userDrawn="1"/>
        </p:nvPicPr>
        <p:blipFill>
          <a:blip r:embed="rId14" cstate="print"/>
          <a:srcRect/>
          <a:stretch>
            <a:fillRect/>
          </a:stretch>
        </p:blipFill>
        <p:spPr bwMode="auto">
          <a:xfrm>
            <a:off x="8286750" y="6093296"/>
            <a:ext cx="685800" cy="685800"/>
          </a:xfrm>
          <a:prstGeom prst="rect">
            <a:avLst/>
          </a:prstGeom>
          <a:noFill/>
          <a:ln w="9525">
            <a:noFill/>
            <a:miter lim="800000"/>
            <a:headEnd/>
            <a:tailEnd/>
          </a:ln>
        </p:spPr>
      </p:pic>
      <p:pic>
        <p:nvPicPr>
          <p:cNvPr id="1029" name="Picture 7" descr="bande_0"/>
          <p:cNvPicPr>
            <a:picLocks noChangeArrowheads="1"/>
          </p:cNvPicPr>
          <p:nvPr userDrawn="1"/>
        </p:nvPicPr>
        <p:blipFill>
          <a:blip r:embed="rId15" cstate="print"/>
          <a:srcRect/>
          <a:stretch>
            <a:fillRect/>
          </a:stretch>
        </p:blipFill>
        <p:spPr bwMode="auto">
          <a:xfrm>
            <a:off x="1617663" y="1168400"/>
            <a:ext cx="6240462" cy="46038"/>
          </a:xfrm>
          <a:prstGeom prst="rect">
            <a:avLst/>
          </a:prstGeom>
          <a:noFill/>
          <a:ln w="9525">
            <a:noFill/>
            <a:miter lim="800000"/>
            <a:headEnd/>
            <a:tailEnd/>
          </a:ln>
        </p:spPr>
      </p:pic>
      <p:pic>
        <p:nvPicPr>
          <p:cNvPr id="7" name="Image 16" descr="NEWS OND copyright previews &amp; ppt.jpg"/>
          <p:cNvPicPr>
            <a:picLocks noChangeAspect="1"/>
          </p:cNvPicPr>
          <p:nvPr userDrawn="1"/>
        </p:nvPicPr>
        <p:blipFill>
          <a:blip r:embed="rId16" cstate="print">
            <a:extLst>
              <a:ext uri="{28A0092B-C50C-407E-A947-70E740481C1C}">
                <a14:useLocalDpi xmlns:a14="http://schemas.microsoft.com/office/drawing/2010/main" val="0"/>
              </a:ext>
            </a:extLst>
          </a:blip>
          <a:srcRect b="24063"/>
          <a:stretch>
            <a:fillRect/>
          </a:stretch>
        </p:blipFill>
        <p:spPr>
          <a:xfrm>
            <a:off x="179512" y="6381328"/>
            <a:ext cx="1656185" cy="360445"/>
          </a:xfrm>
          <a:prstGeom prst="rect">
            <a:avLst/>
          </a:prstGeom>
        </p:spPr>
      </p:pic>
    </p:spTree>
  </p:cSld>
  <p:clrMap bg1="lt1" tx1="dk1" bg2="lt2" tx2="dk2" accent1="accent1" accent2="accent2" accent3="accent3" accent4="accent4" accent5="accent5" accent6="accent6" hlink="hlink" folHlink="folHlink"/>
  <p:sldLayoutIdLst>
    <p:sldLayoutId id="2147486216" r:id="rId1"/>
    <p:sldLayoutId id="2147486217" r:id="rId2"/>
    <p:sldLayoutId id="2147486218" r:id="rId3"/>
    <p:sldLayoutId id="2147486219" r:id="rId4"/>
    <p:sldLayoutId id="2147486220" r:id="rId5"/>
    <p:sldLayoutId id="2147486221" r:id="rId6"/>
    <p:sldLayoutId id="2147486222" r:id="rId7"/>
    <p:sldLayoutId id="2147486223" r:id="rId8"/>
    <p:sldLayoutId id="2147486224" r:id="rId9"/>
    <p:sldLayoutId id="2147486225" r:id="rId10"/>
    <p:sldLayoutId id="2147486226" r:id="rId11"/>
    <p:sldLayoutId id="2147486215" r:id="rId12"/>
  </p:sldLayoutIdLst>
  <p:hf hdr="0" ftr="0" dt="0"/>
  <p:txStyles>
    <p:titleStyle>
      <a:lvl1pPr algn="ctr" rtl="0" eaLnBrk="0" fontAlgn="base" hangingPunct="0">
        <a:spcBef>
          <a:spcPct val="0"/>
        </a:spcBef>
        <a:spcAft>
          <a:spcPct val="0"/>
        </a:spcAft>
        <a:defRPr sz="3600" b="1" kern="1200">
          <a:solidFill>
            <a:srgbClr val="A8190A"/>
          </a:solidFill>
          <a:latin typeface="+mj-lt"/>
          <a:ea typeface="MS PGothic" pitchFamily="34" charset="-128"/>
          <a:cs typeface="MS PGothic" pitchFamily="34" charset="-128"/>
        </a:defRPr>
      </a:lvl1pPr>
      <a:lvl2pPr algn="ctr" rtl="0" eaLnBrk="0" fontAlgn="base" hangingPunct="0">
        <a:spcBef>
          <a:spcPct val="0"/>
        </a:spcBef>
        <a:spcAft>
          <a:spcPct val="0"/>
        </a:spcAft>
        <a:defRPr sz="3600" b="1">
          <a:solidFill>
            <a:srgbClr val="A8190A"/>
          </a:solidFill>
          <a:latin typeface="Calibri" pitchFamily="34" charset="0"/>
          <a:ea typeface="MS PGothic" pitchFamily="34" charset="-128"/>
          <a:cs typeface="MS PGothic" pitchFamily="34" charset="-128"/>
        </a:defRPr>
      </a:lvl2pPr>
      <a:lvl3pPr algn="ctr" rtl="0" eaLnBrk="0" fontAlgn="base" hangingPunct="0">
        <a:spcBef>
          <a:spcPct val="0"/>
        </a:spcBef>
        <a:spcAft>
          <a:spcPct val="0"/>
        </a:spcAft>
        <a:defRPr sz="3600" b="1">
          <a:solidFill>
            <a:srgbClr val="A8190A"/>
          </a:solidFill>
          <a:latin typeface="Calibri" pitchFamily="34" charset="0"/>
          <a:ea typeface="MS PGothic" pitchFamily="34" charset="-128"/>
          <a:cs typeface="MS PGothic" pitchFamily="34" charset="-128"/>
        </a:defRPr>
      </a:lvl3pPr>
      <a:lvl4pPr algn="ctr" rtl="0" eaLnBrk="0" fontAlgn="base" hangingPunct="0">
        <a:spcBef>
          <a:spcPct val="0"/>
        </a:spcBef>
        <a:spcAft>
          <a:spcPct val="0"/>
        </a:spcAft>
        <a:defRPr sz="3600" b="1">
          <a:solidFill>
            <a:srgbClr val="A8190A"/>
          </a:solidFill>
          <a:latin typeface="Calibri" pitchFamily="34" charset="0"/>
          <a:ea typeface="MS PGothic" pitchFamily="34" charset="-128"/>
          <a:cs typeface="MS PGothic" pitchFamily="34" charset="-128"/>
        </a:defRPr>
      </a:lvl4pPr>
      <a:lvl5pPr algn="ctr" rtl="0" eaLnBrk="0" fontAlgn="base" hangingPunct="0">
        <a:spcBef>
          <a:spcPct val="0"/>
        </a:spcBef>
        <a:spcAft>
          <a:spcPct val="0"/>
        </a:spcAft>
        <a:defRPr sz="3600" b="1">
          <a:solidFill>
            <a:srgbClr val="A8190A"/>
          </a:solidFill>
          <a:latin typeface="Calibri" pitchFamily="34" charset="0"/>
          <a:ea typeface="MS PGothic" pitchFamily="34" charset="-128"/>
          <a:cs typeface="MS PGothic" pitchFamily="34" charset="-128"/>
        </a:defRPr>
      </a:lvl5pPr>
      <a:lvl6pPr marL="457200" algn="ctr" rtl="0" fontAlgn="base">
        <a:spcBef>
          <a:spcPct val="0"/>
        </a:spcBef>
        <a:spcAft>
          <a:spcPct val="0"/>
        </a:spcAft>
        <a:defRPr sz="3600">
          <a:solidFill>
            <a:srgbClr val="595959"/>
          </a:solidFill>
          <a:latin typeface="Calibri" pitchFamily="34" charset="0"/>
        </a:defRPr>
      </a:lvl6pPr>
      <a:lvl7pPr marL="914400" algn="ctr" rtl="0" fontAlgn="base">
        <a:spcBef>
          <a:spcPct val="0"/>
        </a:spcBef>
        <a:spcAft>
          <a:spcPct val="0"/>
        </a:spcAft>
        <a:defRPr sz="3600">
          <a:solidFill>
            <a:srgbClr val="595959"/>
          </a:solidFill>
          <a:latin typeface="Calibri" pitchFamily="34" charset="0"/>
        </a:defRPr>
      </a:lvl7pPr>
      <a:lvl8pPr marL="1371600" algn="ctr" rtl="0" fontAlgn="base">
        <a:spcBef>
          <a:spcPct val="0"/>
        </a:spcBef>
        <a:spcAft>
          <a:spcPct val="0"/>
        </a:spcAft>
        <a:defRPr sz="3600">
          <a:solidFill>
            <a:srgbClr val="595959"/>
          </a:solidFill>
          <a:latin typeface="Calibri" pitchFamily="34" charset="0"/>
        </a:defRPr>
      </a:lvl8pPr>
      <a:lvl9pPr marL="1828800" algn="ctr" rtl="0" fontAlgn="base">
        <a:spcBef>
          <a:spcPct val="0"/>
        </a:spcBef>
        <a:spcAft>
          <a:spcPct val="0"/>
        </a:spcAft>
        <a:defRPr sz="3600">
          <a:solidFill>
            <a:srgbClr val="595959"/>
          </a:solidFill>
          <a:latin typeface="Calibri" pitchFamily="34" charset="0"/>
        </a:defRPr>
      </a:lvl9pPr>
    </p:titleStyle>
    <p:bodyStyle>
      <a:lvl1pPr marL="442913" indent="-442913" algn="l" rtl="0" eaLnBrk="0" fontAlgn="base" hangingPunct="0">
        <a:spcBef>
          <a:spcPct val="20000"/>
        </a:spcBef>
        <a:spcAft>
          <a:spcPct val="0"/>
        </a:spcAft>
        <a:buSzPct val="100000"/>
        <a:buBlip>
          <a:blip r:embed="rId17"/>
        </a:buBlip>
        <a:defRPr sz="2800" kern="1200">
          <a:solidFill>
            <a:srgbClr val="595959"/>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Font typeface="Arial" pitchFamily="34" charset="0"/>
        <a:buChar char="•"/>
        <a:defRPr sz="2800" kern="1200">
          <a:solidFill>
            <a:srgbClr val="595959"/>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Font typeface="Arial" pitchFamily="34" charset="0"/>
        <a:buChar char="–"/>
        <a:defRPr sz="2800" kern="1200">
          <a:solidFill>
            <a:srgbClr val="595959"/>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Font typeface="Arial" pitchFamily="34" charset="0"/>
        <a:buChar char="»"/>
        <a:defRPr sz="2800" kern="1200">
          <a:solidFill>
            <a:srgbClr val="595959"/>
          </a:solidFill>
          <a:latin typeface="+mn-lt"/>
          <a:ea typeface="MS PGothic" pitchFamily="34" charset="-128"/>
          <a:cs typeface="MS PGothic"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375" y="274638"/>
            <a:ext cx="7754938" cy="1143000"/>
          </a:xfrm>
          <a:prstGeom prst="rect">
            <a:avLst/>
          </a:prstGeom>
          <a:effectLst>
            <a:outerShdw blurRad="63500" sx="102000" sy="102000" algn="ctr">
              <a:srgbClr val="000000">
                <a:alpha val="43000"/>
              </a:srgbClr>
            </a:outerShdw>
          </a:effectLst>
        </p:spPr>
        <p:txBody>
          <a:bodyPr vert="horz" lIns="91440" tIns="45720" rIns="91440" bIns="45720" rtlCol="0" anchor="ctr">
            <a:normAutofit/>
            <a:scene3d>
              <a:camera prst="orthographicFront"/>
              <a:lightRig rig="threePt" dir="t"/>
            </a:scene3d>
            <a:sp3d/>
          </a:bodyPr>
          <a:lstStyle/>
          <a:p>
            <a:r>
              <a:rPr lang="fr-CH"/>
              <a:t>Cliquez et modifiez le titre</a:t>
            </a:r>
            <a:endParaRPr lang="fr-FR" dirty="0"/>
          </a:p>
        </p:txBody>
      </p:sp>
      <p:sp>
        <p:nvSpPr>
          <p:cNvPr id="1027" name="Text Placeholder 2"/>
          <p:cNvSpPr>
            <a:spLocks noGrp="1"/>
          </p:cNvSpPr>
          <p:nvPr>
            <p:ph type="body" idx="1"/>
          </p:nvPr>
        </p:nvSpPr>
        <p:spPr bwMode="auto">
          <a:xfrm>
            <a:off x="765175"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dirty="0"/>
              <a:t>  Click to edit Master text styles</a:t>
            </a:r>
            <a:endParaRPr lang="en-US" noProof="0" dirty="0"/>
          </a:p>
          <a:p>
            <a:pPr lvl="1"/>
            <a:r>
              <a:rPr lang="fr-CH" dirty="0"/>
              <a:t>Second level</a:t>
            </a:r>
          </a:p>
          <a:p>
            <a:pPr lvl="2"/>
            <a:r>
              <a:rPr lang="fr-CH" dirty="0"/>
              <a:t>Third level</a:t>
            </a:r>
          </a:p>
          <a:p>
            <a:pPr lvl="3"/>
            <a:r>
              <a:rPr lang="fr-CH" dirty="0"/>
              <a:t>Fourth level</a:t>
            </a:r>
          </a:p>
          <a:p>
            <a:pPr lvl="4"/>
            <a:r>
              <a:rPr lang="fr-CH" dirty="0"/>
              <a:t>Fifth level</a:t>
            </a:r>
            <a:endParaRPr lang="fr-FR" dirty="0"/>
          </a:p>
        </p:txBody>
      </p:sp>
      <p:sp>
        <p:nvSpPr>
          <p:cNvPr id="5" name="Espace réservé du numéro de diapositive 4"/>
          <p:cNvSpPr>
            <a:spLocks noGrp="1"/>
          </p:cNvSpPr>
          <p:nvPr>
            <p:ph type="sldNum" sz="quarter" idx="4"/>
          </p:nvPr>
        </p:nvSpPr>
        <p:spPr>
          <a:xfrm>
            <a:off x="8172400" y="6381329"/>
            <a:ext cx="288032" cy="360040"/>
          </a:xfrm>
          <a:prstGeom prst="rect">
            <a:avLst/>
          </a:prstGeom>
        </p:spPr>
        <p:txBody>
          <a:bodyPr vert="horz" lIns="91440" tIns="45720" rIns="91440" bIns="45720" rtlCol="0" anchor="ctr"/>
          <a:lstStyle>
            <a:lvl1pPr algn="r">
              <a:defRPr sz="500">
                <a:solidFill>
                  <a:schemeClr val="tx1">
                    <a:tint val="75000"/>
                  </a:schemeClr>
                </a:solidFill>
              </a:defRPr>
            </a:lvl1pPr>
          </a:lstStyle>
          <a:p>
            <a:fld id="{42650763-E5C2-5A4C-ADD3-A2DED6ADBEC7}"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6228" r:id="rId1"/>
    <p:sldLayoutId id="2147486229" r:id="rId2"/>
    <p:sldLayoutId id="2147486230" r:id="rId3"/>
    <p:sldLayoutId id="2147486231" r:id="rId4"/>
    <p:sldLayoutId id="2147486232" r:id="rId5"/>
    <p:sldLayoutId id="2147486233" r:id="rId6"/>
    <p:sldLayoutId id="2147486234" r:id="rId7"/>
    <p:sldLayoutId id="2147486235" r:id="rId8"/>
    <p:sldLayoutId id="2147486236" r:id="rId9"/>
    <p:sldLayoutId id="2147486237" r:id="rId10"/>
    <p:sldLayoutId id="2147486238" r:id="rId11"/>
    <p:sldLayoutId id="2147486264" r:id="rId12"/>
  </p:sldLayoutIdLst>
  <p:hf hdr="0" ftr="0" dt="0"/>
  <p:txStyles>
    <p:titleStyle>
      <a:lvl1pPr algn="l" defTabSz="457200" rtl="0" eaLnBrk="1" fontAlgn="base" hangingPunct="1">
        <a:spcBef>
          <a:spcPct val="0"/>
        </a:spcBef>
        <a:spcAft>
          <a:spcPct val="0"/>
        </a:spcAft>
        <a:defRPr sz="3600" b="1" kern="1200">
          <a:solidFill>
            <a:srgbClr val="B80F0F"/>
          </a:solidFill>
          <a:effectLst>
            <a:outerShdw blurRad="50800" dist="25400" dir="17220000" algn="t">
              <a:srgbClr val="000000">
                <a:alpha val="43000"/>
              </a:srgbClr>
            </a:outerShdw>
          </a:effectLst>
          <a:latin typeface="+mj-lt"/>
          <a:ea typeface="+mj-ea"/>
          <a:cs typeface="+mj-cs"/>
        </a:defRPr>
      </a:lvl1pPr>
      <a:lvl2pPr algn="l" defTabSz="457200" rtl="0" eaLnBrk="1" fontAlgn="base" hangingPunct="1">
        <a:spcBef>
          <a:spcPct val="0"/>
        </a:spcBef>
        <a:spcAft>
          <a:spcPct val="0"/>
        </a:spcAft>
        <a:defRPr sz="3600" b="1">
          <a:solidFill>
            <a:srgbClr val="B80F0F"/>
          </a:solidFill>
          <a:latin typeface="Calibri" pitchFamily="34" charset="0"/>
        </a:defRPr>
      </a:lvl2pPr>
      <a:lvl3pPr algn="l" defTabSz="457200" rtl="0" eaLnBrk="1" fontAlgn="base" hangingPunct="1">
        <a:spcBef>
          <a:spcPct val="0"/>
        </a:spcBef>
        <a:spcAft>
          <a:spcPct val="0"/>
        </a:spcAft>
        <a:defRPr sz="3600" b="1">
          <a:solidFill>
            <a:srgbClr val="B80F0F"/>
          </a:solidFill>
          <a:latin typeface="Calibri" pitchFamily="34" charset="0"/>
        </a:defRPr>
      </a:lvl3pPr>
      <a:lvl4pPr algn="l" defTabSz="457200" rtl="0" eaLnBrk="1" fontAlgn="base" hangingPunct="1">
        <a:spcBef>
          <a:spcPct val="0"/>
        </a:spcBef>
        <a:spcAft>
          <a:spcPct val="0"/>
        </a:spcAft>
        <a:defRPr sz="3600" b="1">
          <a:solidFill>
            <a:srgbClr val="B80F0F"/>
          </a:solidFill>
          <a:latin typeface="Calibri" pitchFamily="34" charset="0"/>
        </a:defRPr>
      </a:lvl4pPr>
      <a:lvl5pPr algn="l" defTabSz="457200" rtl="0" eaLnBrk="1" fontAlgn="base" hangingPunct="1">
        <a:spcBef>
          <a:spcPct val="0"/>
        </a:spcBef>
        <a:spcAft>
          <a:spcPct val="0"/>
        </a:spcAft>
        <a:defRPr sz="3600" b="1">
          <a:solidFill>
            <a:srgbClr val="B80F0F"/>
          </a:solidFill>
          <a:latin typeface="Calibri" pitchFamily="34" charset="0"/>
        </a:defRPr>
      </a:lvl5pPr>
      <a:lvl6pPr marL="457200" algn="l" defTabSz="457200" rtl="0" eaLnBrk="1" fontAlgn="base" hangingPunct="1">
        <a:spcBef>
          <a:spcPct val="0"/>
        </a:spcBef>
        <a:spcAft>
          <a:spcPct val="0"/>
        </a:spcAft>
        <a:defRPr sz="3600" b="1">
          <a:solidFill>
            <a:srgbClr val="B80F0F"/>
          </a:solidFill>
          <a:latin typeface="Calibri" pitchFamily="34" charset="0"/>
        </a:defRPr>
      </a:lvl6pPr>
      <a:lvl7pPr marL="914400" algn="l" defTabSz="457200" rtl="0" eaLnBrk="1" fontAlgn="base" hangingPunct="1">
        <a:spcBef>
          <a:spcPct val="0"/>
        </a:spcBef>
        <a:spcAft>
          <a:spcPct val="0"/>
        </a:spcAft>
        <a:defRPr sz="3600" b="1">
          <a:solidFill>
            <a:srgbClr val="B80F0F"/>
          </a:solidFill>
          <a:latin typeface="Calibri" pitchFamily="34" charset="0"/>
        </a:defRPr>
      </a:lvl7pPr>
      <a:lvl8pPr marL="1371600" algn="l" defTabSz="457200" rtl="0" eaLnBrk="1" fontAlgn="base" hangingPunct="1">
        <a:spcBef>
          <a:spcPct val="0"/>
        </a:spcBef>
        <a:spcAft>
          <a:spcPct val="0"/>
        </a:spcAft>
        <a:defRPr sz="3600" b="1">
          <a:solidFill>
            <a:srgbClr val="B80F0F"/>
          </a:solidFill>
          <a:latin typeface="Calibri" pitchFamily="34" charset="0"/>
        </a:defRPr>
      </a:lvl8pPr>
      <a:lvl9pPr marL="1828800" algn="l" defTabSz="457200" rtl="0" eaLnBrk="1" fontAlgn="base" hangingPunct="1">
        <a:spcBef>
          <a:spcPct val="0"/>
        </a:spcBef>
        <a:spcAft>
          <a:spcPct val="0"/>
        </a:spcAft>
        <a:defRPr sz="3600" b="1">
          <a:solidFill>
            <a:srgbClr val="B80F0F"/>
          </a:solidFill>
          <a:latin typeface="Calibri" pitchFamily="34" charset="0"/>
        </a:defRPr>
      </a:lvl9pPr>
    </p:titleStyle>
    <p:bodyStyle>
      <a:lvl1pPr marL="257175" indent="-255600" algn="l" defTabSz="457200" rtl="0" eaLnBrk="1" fontAlgn="base" hangingPunct="1">
        <a:spcBef>
          <a:spcPct val="20000"/>
        </a:spcBef>
        <a:spcAft>
          <a:spcPct val="0"/>
        </a:spcAft>
        <a:buSzPct val="100000"/>
        <a:buFontTx/>
        <a:buBlip>
          <a:blip r:embed="rId14"/>
        </a:buBlip>
        <a:defRPr sz="2400" b="0" kern="1200">
          <a:solidFill>
            <a:srgbClr val="595959"/>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595959"/>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595959"/>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400" kern="1200">
          <a:solidFill>
            <a:srgbClr val="595959"/>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8733F-36C0-5F49-8F22-ED5B9AC64585}" type="datetimeFigureOut">
              <a:rPr lang="fr-FR" smtClean="0"/>
              <a:t>23/11/2017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6EB7E-8623-C947-AE31-3261A44BF922}" type="slidenum">
              <a:rPr lang="fr-FR" smtClean="0"/>
              <a:t>‹#›</a:t>
            </a:fld>
            <a:endParaRPr lang="fr-FR"/>
          </a:p>
        </p:txBody>
      </p:sp>
    </p:spTree>
    <p:extLst>
      <p:ext uri="{BB962C8B-B14F-4D97-AF65-F5344CB8AC3E}">
        <p14:creationId xmlns:p14="http://schemas.microsoft.com/office/powerpoint/2010/main" val="2267776127"/>
      </p:ext>
    </p:extLst>
  </p:cSld>
  <p:clrMap bg1="lt1" tx1="dk1" bg2="lt2" tx2="dk2" accent1="accent1" accent2="accent2" accent3="accent3" accent4="accent4" accent5="accent5" accent6="accent6" hlink="hlink" folHlink="folHlink"/>
  <p:sldLayoutIdLst>
    <p:sldLayoutId id="2147486241" r:id="rId1"/>
    <p:sldLayoutId id="2147486242" r:id="rId2"/>
    <p:sldLayoutId id="2147486243" r:id="rId3"/>
    <p:sldLayoutId id="2147486244" r:id="rId4"/>
    <p:sldLayoutId id="2147486245" r:id="rId5"/>
    <p:sldLayoutId id="2147486246" r:id="rId6"/>
    <p:sldLayoutId id="2147486247" r:id="rId7"/>
    <p:sldLayoutId id="2147486248" r:id="rId8"/>
    <p:sldLayoutId id="2147486249" r:id="rId9"/>
    <p:sldLayoutId id="2147486250" r:id="rId10"/>
    <p:sldLayoutId id="214748625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g"/><Relationship Id="rId9"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0B5-13E7-4758-96CA-32D311287E3D}"/>
              </a:ext>
            </a:extLst>
          </p:cNvPr>
          <p:cNvSpPr>
            <a:spLocks noGrp="1"/>
          </p:cNvSpPr>
          <p:nvPr>
            <p:ph type="title"/>
          </p:nvPr>
        </p:nvSpPr>
        <p:spPr>
          <a:xfrm>
            <a:off x="323528" y="836712"/>
            <a:ext cx="8568952" cy="2304256"/>
          </a:xfrm>
        </p:spPr>
        <p:txBody>
          <a:bodyPr>
            <a:normAutofit/>
          </a:bodyPr>
          <a:lstStyle/>
          <a:p>
            <a:pPr marL="1575" indent="0"/>
            <a:r>
              <a:rPr lang="is-IS" dirty="0"/>
              <a:t>Heilbrigðisstofnunar Norðurlands </a:t>
            </a:r>
            <a:br>
              <a:rPr lang="is-IS" dirty="0"/>
            </a:br>
            <a:br>
              <a:rPr lang="is-IS" dirty="0"/>
            </a:br>
            <a:endParaRPr lang="is-IS" dirty="0"/>
          </a:p>
        </p:txBody>
      </p:sp>
      <p:sp>
        <p:nvSpPr>
          <p:cNvPr id="3" name="Content Placeholder 2">
            <a:extLst>
              <a:ext uri="{FF2B5EF4-FFF2-40B4-BE49-F238E27FC236}">
                <a16:creationId xmlns:a16="http://schemas.microsoft.com/office/drawing/2014/main" id="{EE196233-FB3D-4D85-B99D-5D29BC9C8BE1}"/>
              </a:ext>
            </a:extLst>
          </p:cNvPr>
          <p:cNvSpPr>
            <a:spLocks noGrp="1"/>
          </p:cNvSpPr>
          <p:nvPr>
            <p:ph idx="1"/>
          </p:nvPr>
        </p:nvSpPr>
        <p:spPr/>
        <p:txBody>
          <a:bodyPr/>
          <a:lstStyle/>
          <a:p>
            <a:endParaRPr lang="is-IS" dirty="0"/>
          </a:p>
        </p:txBody>
      </p:sp>
      <p:pic>
        <p:nvPicPr>
          <p:cNvPr id="4" name="Picture 3">
            <a:extLst>
              <a:ext uri="{FF2B5EF4-FFF2-40B4-BE49-F238E27FC236}">
                <a16:creationId xmlns:a16="http://schemas.microsoft.com/office/drawing/2014/main" id="{D465BDAD-C51C-42C5-9D45-924AB84F3DDB}"/>
              </a:ext>
            </a:extLst>
          </p:cNvPr>
          <p:cNvPicPr>
            <a:picLocks noChangeAspect="1"/>
          </p:cNvPicPr>
          <p:nvPr/>
        </p:nvPicPr>
        <p:blipFill>
          <a:blip r:embed="rId2"/>
          <a:stretch>
            <a:fillRect/>
          </a:stretch>
        </p:blipFill>
        <p:spPr>
          <a:xfrm>
            <a:off x="2123728" y="2708920"/>
            <a:ext cx="7995138" cy="3950677"/>
          </a:xfrm>
          <a:prstGeom prst="rect">
            <a:avLst/>
          </a:prstGeom>
        </p:spPr>
      </p:pic>
      <p:pic>
        <p:nvPicPr>
          <p:cNvPr id="5" name="Picture 4">
            <a:extLst>
              <a:ext uri="{FF2B5EF4-FFF2-40B4-BE49-F238E27FC236}">
                <a16:creationId xmlns:a16="http://schemas.microsoft.com/office/drawing/2014/main" id="{0B9E415E-8E31-4834-8046-1D3F99C496F2}"/>
              </a:ext>
            </a:extLst>
          </p:cNvPr>
          <p:cNvPicPr>
            <a:picLocks noChangeAspect="1"/>
          </p:cNvPicPr>
          <p:nvPr/>
        </p:nvPicPr>
        <p:blipFill>
          <a:blip r:embed="rId3"/>
          <a:stretch>
            <a:fillRect/>
          </a:stretch>
        </p:blipFill>
        <p:spPr>
          <a:xfrm>
            <a:off x="8093348" y="260648"/>
            <a:ext cx="830808" cy="668700"/>
          </a:xfrm>
          <a:prstGeom prst="rect">
            <a:avLst/>
          </a:prstGeom>
        </p:spPr>
      </p:pic>
    </p:spTree>
    <p:extLst>
      <p:ext uri="{BB962C8B-B14F-4D97-AF65-F5344CB8AC3E}">
        <p14:creationId xmlns:p14="http://schemas.microsoft.com/office/powerpoint/2010/main" val="145157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043607" y="548680"/>
            <a:ext cx="3041577" cy="1580558"/>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5058325"/>
            <a:ext cx="4315474" cy="1507492"/>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20" y="2515177"/>
            <a:ext cx="3317269" cy="2211513"/>
          </a:xfrm>
          <a:prstGeom prst="rect">
            <a:avLst/>
          </a:prstGeom>
          <a:ln>
            <a:noFill/>
          </a:ln>
          <a:effectLst>
            <a:softEdge rad="112500"/>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332656"/>
            <a:ext cx="3557238" cy="1800944"/>
          </a:xfrm>
          <a:prstGeom prst="rect">
            <a:avLst/>
          </a:prstGeom>
          <a:ln>
            <a:noFill/>
          </a:ln>
          <a:effectLst>
            <a:softEdge rad="112500"/>
          </a:effectLst>
        </p:spPr>
      </p:pic>
      <p:sp>
        <p:nvSpPr>
          <p:cNvPr id="17" name="TextBox 16"/>
          <p:cNvSpPr txBox="1"/>
          <p:nvPr/>
        </p:nvSpPr>
        <p:spPr>
          <a:xfrm rot="10800000" flipV="1">
            <a:off x="6516216" y="2636912"/>
            <a:ext cx="2008400" cy="253916"/>
          </a:xfrm>
          <a:prstGeom prst="rect">
            <a:avLst/>
          </a:prstGeom>
          <a:noFill/>
        </p:spPr>
        <p:txBody>
          <a:bodyPr wrap="square" rtlCol="0">
            <a:spAutoFit/>
          </a:bodyPr>
          <a:lstStyle/>
          <a:p>
            <a:r>
              <a:rPr lang="is-IS" sz="1050" i="1" dirty="0">
                <a:solidFill>
                  <a:srgbClr val="243E60"/>
                </a:solidFill>
                <a:latin typeface="Calibri"/>
                <a:cs typeface="Calibri"/>
              </a:rPr>
              <a:t>Heilsugæslan á Akureyri</a:t>
            </a:r>
          </a:p>
        </p:txBody>
      </p:sp>
      <p:sp>
        <p:nvSpPr>
          <p:cNvPr id="13" name="TextBox 12"/>
          <p:cNvSpPr txBox="1"/>
          <p:nvPr/>
        </p:nvSpPr>
        <p:spPr>
          <a:xfrm rot="10800000" flipV="1">
            <a:off x="6516216" y="260648"/>
            <a:ext cx="1200149" cy="253916"/>
          </a:xfrm>
          <a:prstGeom prst="rect">
            <a:avLst/>
          </a:prstGeom>
          <a:noFill/>
        </p:spPr>
        <p:txBody>
          <a:bodyPr wrap="square" rtlCol="0">
            <a:spAutoFit/>
          </a:bodyPr>
          <a:lstStyle/>
          <a:p>
            <a:r>
              <a:rPr lang="is-IS" sz="1050" i="1" dirty="0">
                <a:solidFill>
                  <a:srgbClr val="243E60"/>
                </a:solidFill>
                <a:latin typeface="Calibri"/>
                <a:cs typeface="Calibri"/>
              </a:rPr>
              <a:t>Sauðárkrókur</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6136" y="5517232"/>
            <a:ext cx="2958434" cy="900157"/>
          </a:xfrm>
          <a:prstGeom prst="rect">
            <a:avLst/>
          </a:prstGeom>
          <a:ln>
            <a:noFill/>
          </a:ln>
          <a:effectLst>
            <a:softEdge rad="112500"/>
          </a:effectLst>
        </p:spPr>
      </p:pic>
      <p:sp>
        <p:nvSpPr>
          <p:cNvPr id="22" name="TextBox 21"/>
          <p:cNvSpPr txBox="1"/>
          <p:nvPr/>
        </p:nvSpPr>
        <p:spPr>
          <a:xfrm>
            <a:off x="1607519" y="2276872"/>
            <a:ext cx="1128713" cy="253916"/>
          </a:xfrm>
          <a:prstGeom prst="rect">
            <a:avLst/>
          </a:prstGeom>
          <a:noFill/>
        </p:spPr>
        <p:txBody>
          <a:bodyPr wrap="square" rtlCol="0">
            <a:spAutoFit/>
          </a:bodyPr>
          <a:lstStyle/>
          <a:p>
            <a:r>
              <a:rPr lang="is-IS" sz="1050" i="1" dirty="0">
                <a:solidFill>
                  <a:srgbClr val="243E60"/>
                </a:solidFill>
                <a:latin typeface="Calibri"/>
                <a:cs typeface="Calibri"/>
              </a:rPr>
              <a:t>Húsavík</a:t>
            </a: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3272" y="2852936"/>
            <a:ext cx="2729440" cy="1816784"/>
          </a:xfrm>
          <a:prstGeom prst="rect">
            <a:avLst/>
          </a:prstGeom>
          <a:ln>
            <a:noFill/>
          </a:ln>
          <a:effectLst>
            <a:softEdge rad="112500"/>
          </a:effectLst>
        </p:spPr>
      </p:pic>
      <p:sp>
        <p:nvSpPr>
          <p:cNvPr id="25" name="TextBox 24"/>
          <p:cNvSpPr txBox="1"/>
          <p:nvPr/>
        </p:nvSpPr>
        <p:spPr>
          <a:xfrm>
            <a:off x="7740352" y="5301208"/>
            <a:ext cx="988796" cy="253916"/>
          </a:xfrm>
          <a:prstGeom prst="rect">
            <a:avLst/>
          </a:prstGeom>
          <a:noFill/>
        </p:spPr>
        <p:txBody>
          <a:bodyPr wrap="square" rtlCol="0">
            <a:spAutoFit/>
          </a:bodyPr>
          <a:lstStyle/>
          <a:p>
            <a:r>
              <a:rPr lang="is-IS" sz="1050" i="1" dirty="0">
                <a:solidFill>
                  <a:srgbClr val="243E60"/>
                </a:solidFill>
                <a:latin typeface="Calibri"/>
                <a:cs typeface="Calibri"/>
              </a:rPr>
              <a:t>Dalvík</a:t>
            </a:r>
          </a:p>
        </p:txBody>
      </p:sp>
      <p:sp>
        <p:nvSpPr>
          <p:cNvPr id="27" name="TextBox 26"/>
          <p:cNvSpPr txBox="1"/>
          <p:nvPr/>
        </p:nvSpPr>
        <p:spPr>
          <a:xfrm>
            <a:off x="395536" y="332656"/>
            <a:ext cx="1597075" cy="253916"/>
          </a:xfrm>
          <a:prstGeom prst="rect">
            <a:avLst/>
          </a:prstGeom>
          <a:noFill/>
        </p:spPr>
        <p:txBody>
          <a:bodyPr wrap="square" rtlCol="0">
            <a:spAutoFit/>
          </a:bodyPr>
          <a:lstStyle/>
          <a:p>
            <a:r>
              <a:rPr lang="is-IS" sz="1050" i="1" dirty="0">
                <a:solidFill>
                  <a:srgbClr val="243E60"/>
                </a:solidFill>
                <a:latin typeface="Calibri"/>
                <a:cs typeface="Calibri"/>
              </a:rPr>
              <a:t>Fjallabyggð</a:t>
            </a:r>
          </a:p>
        </p:txBody>
      </p:sp>
      <p:sp>
        <p:nvSpPr>
          <p:cNvPr id="28" name="TextBox 27"/>
          <p:cNvSpPr txBox="1"/>
          <p:nvPr/>
        </p:nvSpPr>
        <p:spPr>
          <a:xfrm rot="10800000" flipV="1">
            <a:off x="-1260648" y="4869160"/>
            <a:ext cx="3008992" cy="253916"/>
          </a:xfrm>
          <a:prstGeom prst="rect">
            <a:avLst/>
          </a:prstGeom>
          <a:noFill/>
        </p:spPr>
        <p:txBody>
          <a:bodyPr wrap="square" rtlCol="0">
            <a:spAutoFit/>
          </a:bodyPr>
          <a:lstStyle/>
          <a:p>
            <a:r>
              <a:rPr lang="is-IS" sz="1050" i="1" dirty="0">
                <a:solidFill>
                  <a:srgbClr val="243E60"/>
                </a:solidFill>
                <a:latin typeface="Calibri"/>
                <a:cs typeface="Calibri"/>
              </a:rPr>
              <a:t>Blönduós</a:t>
            </a:r>
          </a:p>
        </p:txBody>
      </p:sp>
      <p:pic>
        <p:nvPicPr>
          <p:cNvPr id="18" name="Picture 17"/>
          <p:cNvPicPr>
            <a:picLocks noChangeAspect="1"/>
          </p:cNvPicPr>
          <p:nvPr/>
        </p:nvPicPr>
        <p:blipFill>
          <a:blip r:embed="rId9">
            <a:alphaModFix amt="36000"/>
          </a:blip>
          <a:stretch>
            <a:fillRect/>
          </a:stretch>
        </p:blipFill>
        <p:spPr>
          <a:xfrm>
            <a:off x="0" y="2382376"/>
            <a:ext cx="2377218" cy="1913370"/>
          </a:xfrm>
          <a:prstGeom prst="rect">
            <a:avLst/>
          </a:prstGeom>
        </p:spPr>
      </p:pic>
    </p:spTree>
    <p:extLst>
      <p:ext uri="{BB962C8B-B14F-4D97-AF65-F5344CB8AC3E}">
        <p14:creationId xmlns:p14="http://schemas.microsoft.com/office/powerpoint/2010/main" val="285121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47" y="332656"/>
            <a:ext cx="7754938" cy="782485"/>
          </a:xfrm>
        </p:spPr>
        <p:txBody>
          <a:bodyPr>
            <a:normAutofit/>
          </a:bodyPr>
          <a:lstStyle/>
          <a:p>
            <a:pPr algn="ctr"/>
            <a:r>
              <a:rPr lang="is-IS" sz="3200" b="0" dirty="0">
                <a:solidFill>
                  <a:srgbClr val="243E60"/>
                </a:solidFill>
                <a:effectLst/>
                <a:latin typeface="+mn-lt"/>
              </a:rPr>
              <a:t>Hlutverk</a:t>
            </a:r>
          </a:p>
        </p:txBody>
      </p:sp>
      <p:sp>
        <p:nvSpPr>
          <p:cNvPr id="3" name="Content Placeholder 2"/>
          <p:cNvSpPr>
            <a:spLocks noGrp="1"/>
          </p:cNvSpPr>
          <p:nvPr>
            <p:ph idx="1"/>
          </p:nvPr>
        </p:nvSpPr>
        <p:spPr>
          <a:xfrm>
            <a:off x="644878" y="1772816"/>
            <a:ext cx="7844727" cy="3878829"/>
          </a:xfrm>
        </p:spPr>
        <p:txBody>
          <a:bodyPr>
            <a:normAutofit/>
          </a:bodyPr>
          <a:lstStyle/>
          <a:p>
            <a:pPr marL="344475" lvl="1" indent="-342900">
              <a:buSzPct val="100000"/>
              <a:buFont typeface="Arial"/>
              <a:buChar char="•"/>
            </a:pPr>
            <a:r>
              <a:rPr lang="is-IS" sz="3200" dirty="0"/>
              <a:t>Heilbrigðisstofnun Norðurlands stuðlar að bættu heilbrigði íbúanna með því að veita samfellda, heildstæða og aðgengilega heilbrigðisþjónustu</a:t>
            </a:r>
            <a:endParaRPr lang="is-IS" sz="3200" i="1" dirty="0">
              <a:solidFill>
                <a:srgbClr val="243E60"/>
              </a:solidFill>
            </a:endParaRPr>
          </a:p>
          <a:p>
            <a:pPr marL="344475" lvl="1" indent="-342900">
              <a:buSzPct val="100000"/>
              <a:buFont typeface="Arial"/>
              <a:buChar char="•"/>
            </a:pPr>
            <a:endParaRPr lang="is-IS" i="1" dirty="0">
              <a:solidFill>
                <a:srgbClr val="243E60"/>
              </a:solidFill>
            </a:endParaRPr>
          </a:p>
          <a:p>
            <a:pPr marL="344475" lvl="1" indent="-342900">
              <a:buSzPct val="100000"/>
              <a:buFont typeface="Arial"/>
              <a:buChar char="•"/>
            </a:pPr>
            <a:endParaRPr lang="is-IS" dirty="0"/>
          </a:p>
          <a:p>
            <a:pPr marL="344475" lvl="1" indent="-342900">
              <a:buSzPct val="100000"/>
              <a:buFont typeface="Arial"/>
              <a:buChar char="•"/>
            </a:pPr>
            <a:endParaRPr lang="is-IS" i="1" dirty="0">
              <a:solidFill>
                <a:srgbClr val="243E60"/>
              </a:solidFill>
            </a:endParaRPr>
          </a:p>
          <a:p>
            <a:pPr marL="344475" lvl="1" indent="-342900">
              <a:buSzPct val="100000"/>
              <a:buFont typeface="Arial"/>
              <a:buChar char="•"/>
            </a:pPr>
            <a:endParaRPr lang="is-IS" i="1" dirty="0">
              <a:solidFill>
                <a:srgbClr val="243E60"/>
              </a:solidFill>
            </a:endParaRPr>
          </a:p>
          <a:p>
            <a:pPr marL="344475" lvl="1" indent="-342900">
              <a:buSzPct val="100000"/>
              <a:buFont typeface="Arial"/>
              <a:buChar char="•"/>
            </a:pPr>
            <a:endParaRPr lang="is-IS" i="1" dirty="0">
              <a:solidFill>
                <a:srgbClr val="243E60"/>
              </a:solidFill>
            </a:endParaRPr>
          </a:p>
        </p:txBody>
      </p:sp>
      <p:pic>
        <p:nvPicPr>
          <p:cNvPr id="8" name="Picture 7"/>
          <p:cNvPicPr>
            <a:picLocks noChangeAspect="1"/>
          </p:cNvPicPr>
          <p:nvPr/>
        </p:nvPicPr>
        <p:blipFill>
          <a:blip r:embed="rId3"/>
          <a:stretch>
            <a:fillRect/>
          </a:stretch>
        </p:blipFill>
        <p:spPr>
          <a:xfrm>
            <a:off x="1619672" y="663887"/>
            <a:ext cx="216024" cy="216024"/>
          </a:xfrm>
          <a:prstGeom prst="rect">
            <a:avLst/>
          </a:prstGeom>
        </p:spPr>
      </p:pic>
      <p:pic>
        <p:nvPicPr>
          <p:cNvPr id="10" name="Picture 9"/>
          <p:cNvPicPr>
            <a:picLocks noChangeAspect="1"/>
          </p:cNvPicPr>
          <p:nvPr/>
        </p:nvPicPr>
        <p:blipFill>
          <a:blip r:embed="rId4"/>
          <a:stretch>
            <a:fillRect/>
          </a:stretch>
        </p:blipFill>
        <p:spPr>
          <a:xfrm>
            <a:off x="8100392" y="5877272"/>
            <a:ext cx="830808" cy="668700"/>
          </a:xfrm>
          <a:prstGeom prst="rect">
            <a:avLst/>
          </a:prstGeom>
        </p:spPr>
      </p:pic>
    </p:spTree>
    <p:extLst>
      <p:ext uri="{BB962C8B-B14F-4D97-AF65-F5344CB8AC3E}">
        <p14:creationId xmlns:p14="http://schemas.microsoft.com/office/powerpoint/2010/main" val="27857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47" y="332656"/>
            <a:ext cx="7754938" cy="782485"/>
          </a:xfrm>
        </p:spPr>
        <p:txBody>
          <a:bodyPr>
            <a:normAutofit/>
          </a:bodyPr>
          <a:lstStyle/>
          <a:p>
            <a:pPr algn="ctr"/>
            <a:r>
              <a:rPr lang="is-IS" sz="3200" b="0" dirty="0">
                <a:solidFill>
                  <a:srgbClr val="243E60"/>
                </a:solidFill>
                <a:effectLst/>
                <a:latin typeface="+mn-lt"/>
              </a:rPr>
              <a:t>Ættum ekki að vera með</a:t>
            </a:r>
          </a:p>
        </p:txBody>
      </p:sp>
      <p:sp>
        <p:nvSpPr>
          <p:cNvPr id="3" name="Content Placeholder 2"/>
          <p:cNvSpPr>
            <a:spLocks noGrp="1"/>
          </p:cNvSpPr>
          <p:nvPr>
            <p:ph idx="1"/>
          </p:nvPr>
        </p:nvSpPr>
        <p:spPr>
          <a:xfrm>
            <a:off x="644878" y="1772816"/>
            <a:ext cx="7844727" cy="3878829"/>
          </a:xfrm>
        </p:spPr>
        <p:txBody>
          <a:bodyPr>
            <a:normAutofit/>
          </a:bodyPr>
          <a:lstStyle/>
          <a:p>
            <a:pPr marL="344475" lvl="1" indent="-342900">
              <a:buSzPct val="100000"/>
              <a:buFont typeface="Arial"/>
              <a:buChar char="•"/>
            </a:pPr>
            <a:r>
              <a:rPr lang="is-IS" i="1" dirty="0">
                <a:solidFill>
                  <a:srgbClr val="243E60"/>
                </a:solidFill>
              </a:rPr>
              <a:t>Sérfræðiþjónustu</a:t>
            </a:r>
          </a:p>
          <a:p>
            <a:pPr marL="744525" lvl="2" indent="-342900">
              <a:buSzPct val="100000"/>
              <a:buFont typeface="Arial"/>
              <a:buChar char="•"/>
            </a:pPr>
            <a:r>
              <a:rPr lang="is-IS" i="1" dirty="0">
                <a:solidFill>
                  <a:srgbClr val="243E60"/>
                </a:solidFill>
              </a:rPr>
              <a:t>bæklunarlækna</a:t>
            </a:r>
          </a:p>
          <a:p>
            <a:pPr marL="744525" lvl="2" indent="-342900">
              <a:buSzPct val="100000"/>
              <a:buFont typeface="Arial"/>
              <a:buChar char="•"/>
            </a:pPr>
            <a:r>
              <a:rPr lang="is-IS" i="1" dirty="0" err="1">
                <a:solidFill>
                  <a:srgbClr val="243E60"/>
                </a:solidFill>
              </a:rPr>
              <a:t>augnlækna</a:t>
            </a:r>
            <a:endParaRPr lang="is-IS" i="1" dirty="0">
              <a:solidFill>
                <a:srgbClr val="243E60"/>
              </a:solidFill>
            </a:endParaRPr>
          </a:p>
          <a:p>
            <a:pPr marL="744525" lvl="2" indent="-342900">
              <a:buSzPct val="100000"/>
              <a:buFont typeface="Arial"/>
              <a:buChar char="•"/>
            </a:pPr>
            <a:r>
              <a:rPr lang="is-IS" i="1" dirty="0">
                <a:solidFill>
                  <a:srgbClr val="243E60"/>
                </a:solidFill>
              </a:rPr>
              <a:t>geðlækna</a:t>
            </a:r>
          </a:p>
          <a:p>
            <a:pPr marL="344475" lvl="1" indent="-342900">
              <a:buSzPct val="100000"/>
              <a:buFont typeface="Arial"/>
              <a:buChar char="•"/>
            </a:pPr>
            <a:r>
              <a:rPr lang="is-IS" i="1" dirty="0">
                <a:solidFill>
                  <a:srgbClr val="243E60"/>
                </a:solidFill>
              </a:rPr>
              <a:t>Sjúkraþjálfara</a:t>
            </a:r>
          </a:p>
          <a:p>
            <a:pPr marL="344475" lvl="1" indent="-342900">
              <a:buSzPct val="100000"/>
              <a:buFont typeface="Arial"/>
              <a:buChar char="•"/>
            </a:pPr>
            <a:r>
              <a:rPr lang="is-IS" i="1" dirty="0">
                <a:solidFill>
                  <a:srgbClr val="243E60"/>
                </a:solidFill>
              </a:rPr>
              <a:t>Lyfsölu</a:t>
            </a:r>
          </a:p>
          <a:p>
            <a:pPr marL="344475" lvl="1" indent="-342900">
              <a:buSzPct val="100000"/>
              <a:buFont typeface="Arial"/>
              <a:buChar char="•"/>
            </a:pPr>
            <a:r>
              <a:rPr lang="is-IS" i="1" dirty="0">
                <a:solidFill>
                  <a:srgbClr val="243E60"/>
                </a:solidFill>
              </a:rPr>
              <a:t>Gleraugnasölu</a:t>
            </a:r>
          </a:p>
          <a:p>
            <a:pPr marL="344475" lvl="1" indent="-342900">
              <a:buSzPct val="100000"/>
              <a:buFont typeface="Arial"/>
              <a:buChar char="•"/>
            </a:pPr>
            <a:r>
              <a:rPr lang="is-IS" i="1" dirty="0">
                <a:solidFill>
                  <a:srgbClr val="243E60"/>
                </a:solidFill>
              </a:rPr>
              <a:t>Vettvangslið?</a:t>
            </a:r>
          </a:p>
          <a:p>
            <a:pPr marL="344475" lvl="1" indent="-342900">
              <a:buSzPct val="100000"/>
              <a:buFont typeface="Arial"/>
              <a:buChar char="•"/>
            </a:pPr>
            <a:endParaRPr lang="is-IS" i="1" dirty="0">
              <a:solidFill>
                <a:srgbClr val="243E60"/>
              </a:solidFill>
            </a:endParaRPr>
          </a:p>
          <a:p>
            <a:pPr marL="344475" lvl="1" indent="-342900">
              <a:buSzPct val="100000"/>
              <a:buFont typeface="Arial"/>
              <a:buChar char="•"/>
            </a:pPr>
            <a:endParaRPr lang="is-IS" dirty="0"/>
          </a:p>
          <a:p>
            <a:pPr marL="344475" lvl="1" indent="-342900">
              <a:buSzPct val="100000"/>
              <a:buFont typeface="Arial"/>
              <a:buChar char="•"/>
            </a:pPr>
            <a:endParaRPr lang="is-IS" i="1" dirty="0">
              <a:solidFill>
                <a:srgbClr val="243E60"/>
              </a:solidFill>
            </a:endParaRPr>
          </a:p>
          <a:p>
            <a:pPr marL="344475" lvl="1" indent="-342900">
              <a:buSzPct val="100000"/>
              <a:buFont typeface="Arial"/>
              <a:buChar char="•"/>
            </a:pPr>
            <a:endParaRPr lang="is-IS" i="1" dirty="0">
              <a:solidFill>
                <a:srgbClr val="243E60"/>
              </a:solidFill>
            </a:endParaRPr>
          </a:p>
          <a:p>
            <a:pPr marL="344475" lvl="1" indent="-342900">
              <a:buSzPct val="100000"/>
              <a:buFont typeface="Arial"/>
              <a:buChar char="•"/>
            </a:pPr>
            <a:endParaRPr lang="is-IS" i="1" dirty="0">
              <a:solidFill>
                <a:srgbClr val="243E60"/>
              </a:solidFill>
            </a:endParaRPr>
          </a:p>
        </p:txBody>
      </p:sp>
      <p:pic>
        <p:nvPicPr>
          <p:cNvPr id="8" name="Picture 7"/>
          <p:cNvPicPr>
            <a:picLocks noChangeAspect="1"/>
          </p:cNvPicPr>
          <p:nvPr/>
        </p:nvPicPr>
        <p:blipFill>
          <a:blip r:embed="rId3"/>
          <a:stretch>
            <a:fillRect/>
          </a:stretch>
        </p:blipFill>
        <p:spPr>
          <a:xfrm>
            <a:off x="1619672" y="663887"/>
            <a:ext cx="216024" cy="216024"/>
          </a:xfrm>
          <a:prstGeom prst="rect">
            <a:avLst/>
          </a:prstGeom>
        </p:spPr>
      </p:pic>
      <p:pic>
        <p:nvPicPr>
          <p:cNvPr id="10" name="Picture 9"/>
          <p:cNvPicPr>
            <a:picLocks noChangeAspect="1"/>
          </p:cNvPicPr>
          <p:nvPr/>
        </p:nvPicPr>
        <p:blipFill>
          <a:blip r:embed="rId4"/>
          <a:stretch>
            <a:fillRect/>
          </a:stretch>
        </p:blipFill>
        <p:spPr>
          <a:xfrm>
            <a:off x="8100392" y="5877272"/>
            <a:ext cx="830808" cy="668700"/>
          </a:xfrm>
          <a:prstGeom prst="rect">
            <a:avLst/>
          </a:prstGeom>
        </p:spPr>
      </p:pic>
    </p:spTree>
    <p:extLst>
      <p:ext uri="{BB962C8B-B14F-4D97-AF65-F5344CB8AC3E}">
        <p14:creationId xmlns:p14="http://schemas.microsoft.com/office/powerpoint/2010/main" val="69305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4638"/>
            <a:ext cx="7754938" cy="1143000"/>
          </a:xfrm>
        </p:spPr>
        <p:txBody>
          <a:bodyPr>
            <a:normAutofit/>
          </a:bodyPr>
          <a:lstStyle/>
          <a:p>
            <a:pPr algn="ctr"/>
            <a:r>
              <a:rPr lang="is-IS" sz="3200" b="0" dirty="0">
                <a:solidFill>
                  <a:srgbClr val="243E60"/>
                </a:solidFill>
                <a:effectLst/>
              </a:rPr>
              <a:t>Hvað vantar</a:t>
            </a:r>
          </a:p>
        </p:txBody>
      </p:sp>
      <p:sp>
        <p:nvSpPr>
          <p:cNvPr id="3" name="Content Placeholder 2"/>
          <p:cNvSpPr>
            <a:spLocks noGrp="1"/>
          </p:cNvSpPr>
          <p:nvPr>
            <p:ph idx="1"/>
          </p:nvPr>
        </p:nvSpPr>
        <p:spPr>
          <a:xfrm>
            <a:off x="971600" y="2204864"/>
            <a:ext cx="7344815" cy="4032448"/>
          </a:xfrm>
        </p:spPr>
        <p:txBody>
          <a:bodyPr>
            <a:normAutofit/>
          </a:bodyPr>
          <a:lstStyle/>
          <a:p>
            <a:pPr>
              <a:lnSpc>
                <a:spcPct val="110000"/>
              </a:lnSpc>
              <a:buFont typeface="Arial"/>
              <a:buChar char="•"/>
            </a:pPr>
            <a:r>
              <a:rPr lang="is-IS" sz="2800" i="1" dirty="0">
                <a:solidFill>
                  <a:srgbClr val="243E60"/>
                </a:solidFill>
              </a:rPr>
              <a:t>Meiri pening</a:t>
            </a:r>
          </a:p>
          <a:p>
            <a:pPr>
              <a:lnSpc>
                <a:spcPct val="110000"/>
              </a:lnSpc>
              <a:buFont typeface="Arial"/>
              <a:buChar char="•"/>
            </a:pPr>
            <a:r>
              <a:rPr lang="is-IS" sz="2800" i="1" dirty="0">
                <a:solidFill>
                  <a:srgbClr val="243E60"/>
                </a:solidFill>
              </a:rPr>
              <a:t>Stefnu</a:t>
            </a:r>
          </a:p>
          <a:p>
            <a:pPr>
              <a:lnSpc>
                <a:spcPct val="110000"/>
              </a:lnSpc>
              <a:buFont typeface="Arial"/>
              <a:buChar char="•"/>
            </a:pPr>
            <a:endParaRPr lang="is-IS" sz="2000" i="1" dirty="0">
              <a:solidFill>
                <a:schemeClr val="tx2"/>
              </a:solidFill>
            </a:endParaRPr>
          </a:p>
          <a:p>
            <a:pPr marL="1575" indent="0">
              <a:lnSpc>
                <a:spcPct val="110000"/>
              </a:lnSpc>
              <a:buNone/>
            </a:pPr>
            <a:endParaRPr lang="is-IS" sz="2000" i="1" dirty="0">
              <a:solidFill>
                <a:srgbClr val="FF0000"/>
              </a:solidFill>
            </a:endParaRPr>
          </a:p>
        </p:txBody>
      </p:sp>
      <p:pic>
        <p:nvPicPr>
          <p:cNvPr id="7" name="Picture 6"/>
          <p:cNvPicPr>
            <a:picLocks noChangeAspect="1"/>
          </p:cNvPicPr>
          <p:nvPr/>
        </p:nvPicPr>
        <p:blipFill>
          <a:blip r:embed="rId3"/>
          <a:stretch>
            <a:fillRect/>
          </a:stretch>
        </p:blipFill>
        <p:spPr>
          <a:xfrm>
            <a:off x="971600" y="764704"/>
            <a:ext cx="216024" cy="216024"/>
          </a:xfrm>
          <a:prstGeom prst="rect">
            <a:avLst/>
          </a:prstGeom>
        </p:spPr>
      </p:pic>
      <p:pic>
        <p:nvPicPr>
          <p:cNvPr id="13" name="Picture 12"/>
          <p:cNvPicPr>
            <a:picLocks noChangeAspect="1"/>
          </p:cNvPicPr>
          <p:nvPr/>
        </p:nvPicPr>
        <p:blipFill>
          <a:blip r:embed="rId4"/>
          <a:stretch>
            <a:fillRect/>
          </a:stretch>
        </p:blipFill>
        <p:spPr>
          <a:xfrm>
            <a:off x="8100392" y="5877272"/>
            <a:ext cx="830808" cy="668700"/>
          </a:xfrm>
          <a:prstGeom prst="rect">
            <a:avLst/>
          </a:prstGeom>
        </p:spPr>
      </p:pic>
    </p:spTree>
    <p:extLst>
      <p:ext uri="{BB962C8B-B14F-4D97-AF65-F5344CB8AC3E}">
        <p14:creationId xmlns:p14="http://schemas.microsoft.com/office/powerpoint/2010/main" val="51881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4638"/>
            <a:ext cx="7754938" cy="1143000"/>
          </a:xfrm>
        </p:spPr>
        <p:txBody>
          <a:bodyPr>
            <a:normAutofit/>
          </a:bodyPr>
          <a:lstStyle/>
          <a:p>
            <a:pPr algn="ctr"/>
            <a:r>
              <a:rPr lang="is-IS" sz="3200" b="0" dirty="0">
                <a:solidFill>
                  <a:srgbClr val="243E60"/>
                </a:solidFill>
                <a:effectLst/>
              </a:rPr>
              <a:t>Sjúkrahúsin</a:t>
            </a:r>
          </a:p>
        </p:txBody>
      </p:sp>
      <p:sp>
        <p:nvSpPr>
          <p:cNvPr id="3" name="Content Placeholder 2"/>
          <p:cNvSpPr>
            <a:spLocks noGrp="1"/>
          </p:cNvSpPr>
          <p:nvPr>
            <p:ph idx="1"/>
          </p:nvPr>
        </p:nvSpPr>
        <p:spPr>
          <a:xfrm>
            <a:off x="971600" y="2204864"/>
            <a:ext cx="7344815" cy="4032448"/>
          </a:xfrm>
        </p:spPr>
        <p:txBody>
          <a:bodyPr>
            <a:normAutofit/>
          </a:bodyPr>
          <a:lstStyle/>
          <a:p>
            <a:pPr>
              <a:lnSpc>
                <a:spcPct val="110000"/>
              </a:lnSpc>
              <a:buFont typeface="Arial"/>
              <a:buChar char="•"/>
            </a:pPr>
            <a:endParaRPr lang="is-IS" sz="2800" i="1" dirty="0">
              <a:solidFill>
                <a:srgbClr val="243E60"/>
              </a:solidFill>
            </a:endParaRPr>
          </a:p>
          <a:p>
            <a:pPr marL="1575" indent="0">
              <a:lnSpc>
                <a:spcPct val="110000"/>
              </a:lnSpc>
              <a:buNone/>
            </a:pPr>
            <a:r>
              <a:rPr lang="is-IS" sz="2800" i="1" dirty="0">
                <a:solidFill>
                  <a:srgbClr val="243E60"/>
                </a:solidFill>
              </a:rPr>
              <a:t>Svo útskrifa þeir fólk í gríð og erg, hundveikt.</a:t>
            </a:r>
          </a:p>
          <a:p>
            <a:pPr marL="1575" indent="0">
              <a:lnSpc>
                <a:spcPct val="110000"/>
              </a:lnSpc>
              <a:buNone/>
            </a:pPr>
            <a:r>
              <a:rPr lang="is-IS" sz="2800" i="1" dirty="0">
                <a:solidFill>
                  <a:srgbClr val="243E60"/>
                </a:solidFill>
              </a:rPr>
              <a:t>Hver er eiginlega tilgangurinn með því og láta okkur glíma við afleiðingarnar.</a:t>
            </a:r>
          </a:p>
          <a:p>
            <a:pPr marL="1575" indent="0">
              <a:lnSpc>
                <a:spcPct val="110000"/>
              </a:lnSpc>
              <a:buNone/>
            </a:pPr>
            <a:endParaRPr lang="is-IS" sz="2000" i="1" dirty="0">
              <a:solidFill>
                <a:srgbClr val="FF0000"/>
              </a:solidFill>
            </a:endParaRPr>
          </a:p>
        </p:txBody>
      </p:sp>
      <p:pic>
        <p:nvPicPr>
          <p:cNvPr id="7" name="Picture 6"/>
          <p:cNvPicPr>
            <a:picLocks noChangeAspect="1"/>
          </p:cNvPicPr>
          <p:nvPr/>
        </p:nvPicPr>
        <p:blipFill>
          <a:blip r:embed="rId3"/>
          <a:stretch>
            <a:fillRect/>
          </a:stretch>
        </p:blipFill>
        <p:spPr>
          <a:xfrm>
            <a:off x="971600" y="764704"/>
            <a:ext cx="216024" cy="216024"/>
          </a:xfrm>
          <a:prstGeom prst="rect">
            <a:avLst/>
          </a:prstGeom>
        </p:spPr>
      </p:pic>
      <p:pic>
        <p:nvPicPr>
          <p:cNvPr id="13" name="Picture 12"/>
          <p:cNvPicPr>
            <a:picLocks noChangeAspect="1"/>
          </p:cNvPicPr>
          <p:nvPr/>
        </p:nvPicPr>
        <p:blipFill>
          <a:blip r:embed="rId4"/>
          <a:stretch>
            <a:fillRect/>
          </a:stretch>
        </p:blipFill>
        <p:spPr>
          <a:xfrm>
            <a:off x="8100392" y="5877272"/>
            <a:ext cx="830808" cy="668700"/>
          </a:xfrm>
          <a:prstGeom prst="rect">
            <a:avLst/>
          </a:prstGeom>
        </p:spPr>
      </p:pic>
    </p:spTree>
    <p:extLst>
      <p:ext uri="{BB962C8B-B14F-4D97-AF65-F5344CB8AC3E}">
        <p14:creationId xmlns:p14="http://schemas.microsoft.com/office/powerpoint/2010/main" val="227301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4638"/>
            <a:ext cx="7754938" cy="1143000"/>
          </a:xfrm>
        </p:spPr>
        <p:txBody>
          <a:bodyPr>
            <a:normAutofit/>
          </a:bodyPr>
          <a:lstStyle/>
          <a:p>
            <a:pPr algn="ctr"/>
            <a:endParaRPr lang="is-IS" sz="3200" b="0" dirty="0">
              <a:solidFill>
                <a:srgbClr val="243E60"/>
              </a:solidFill>
              <a:effectLst/>
            </a:endParaRPr>
          </a:p>
        </p:txBody>
      </p:sp>
      <p:sp>
        <p:nvSpPr>
          <p:cNvPr id="3" name="Content Placeholder 2"/>
          <p:cNvSpPr>
            <a:spLocks noGrp="1"/>
          </p:cNvSpPr>
          <p:nvPr>
            <p:ph idx="1"/>
          </p:nvPr>
        </p:nvSpPr>
        <p:spPr>
          <a:xfrm>
            <a:off x="971600" y="2204864"/>
            <a:ext cx="7344815" cy="4032448"/>
          </a:xfrm>
        </p:spPr>
        <p:txBody>
          <a:bodyPr>
            <a:normAutofit fontScale="40000" lnSpcReduction="20000"/>
          </a:bodyPr>
          <a:lstStyle/>
          <a:p>
            <a:pPr>
              <a:lnSpc>
                <a:spcPct val="110000"/>
              </a:lnSpc>
              <a:buFont typeface="Arial"/>
              <a:buChar char="•"/>
            </a:pPr>
            <a:r>
              <a:rPr lang="is-IS" sz="2800" i="1" dirty="0">
                <a:solidFill>
                  <a:srgbClr val="243E60"/>
                </a:solidFill>
              </a:rPr>
              <a:t>Nú skrifa ég sem formaður landssambands heilbrigðisstofnana (LH) en eins og kunnugt er þá verðum við með aðalfund og málþing landssambandsins e.h. föstudaginn 24. nóvember n.k. (sjá drög að dagskrá sem er meðfylgjandi)</a:t>
            </a:r>
          </a:p>
          <a:p>
            <a:pPr>
              <a:lnSpc>
                <a:spcPct val="110000"/>
              </a:lnSpc>
              <a:buFont typeface="Arial"/>
              <a:buChar char="•"/>
            </a:pPr>
            <a:r>
              <a:rPr lang="is-IS" sz="2800" i="1" dirty="0">
                <a:solidFill>
                  <a:srgbClr val="243E60"/>
                </a:solidFill>
              </a:rPr>
              <a:t>Stjórn LH hefur auglýst “þjónustuviðmið heilbrigðisstofnana” sem þema málþingsins og teljum við það vera í góðum takt við núverandi umræður varðandi verkaskiptingu í heilbrigðisþjónustu. Stjórn LH fer þess á leit við ykkur að þið verðið með stutt erindi út frá ykkar eigin stofnun um málefnið – æskilegt væri ef þið mynduð öll svara </a:t>
            </a:r>
            <a:r>
              <a:rPr lang="is-IS" sz="2800" i="1" dirty="0" err="1">
                <a:solidFill>
                  <a:srgbClr val="243E60"/>
                </a:solidFill>
              </a:rPr>
              <a:t>neðangreindum</a:t>
            </a:r>
            <a:r>
              <a:rPr lang="is-IS" sz="2800" i="1" dirty="0">
                <a:solidFill>
                  <a:srgbClr val="243E60"/>
                </a:solidFill>
              </a:rPr>
              <a:t> spurningum í erindum ykkar svona til að gæta samræmis í umræðunni. Erindið á ekki að vera lengra en 10 mínútur. </a:t>
            </a:r>
          </a:p>
          <a:p>
            <a:pPr>
              <a:lnSpc>
                <a:spcPct val="110000"/>
              </a:lnSpc>
              <a:buFont typeface="Arial"/>
              <a:buChar char="•"/>
            </a:pPr>
            <a:r>
              <a:rPr lang="is-IS" sz="2800" i="1" dirty="0">
                <a:solidFill>
                  <a:srgbClr val="243E60"/>
                </a:solidFill>
              </a:rPr>
              <a:t> </a:t>
            </a:r>
          </a:p>
          <a:p>
            <a:pPr>
              <a:lnSpc>
                <a:spcPct val="110000"/>
              </a:lnSpc>
              <a:buFont typeface="Arial"/>
              <a:buChar char="•"/>
            </a:pPr>
            <a:r>
              <a:rPr lang="is-IS" sz="2800" i="1" dirty="0">
                <a:solidFill>
                  <a:srgbClr val="243E60"/>
                </a:solidFill>
              </a:rPr>
              <a:t>Spurningar sem gott er að hafa til viðmiðunar?</a:t>
            </a:r>
          </a:p>
          <a:p>
            <a:pPr>
              <a:lnSpc>
                <a:spcPct val="110000"/>
              </a:lnSpc>
              <a:buFont typeface="Arial"/>
              <a:buChar char="•"/>
            </a:pPr>
            <a:r>
              <a:rPr lang="is-IS" sz="2800" i="1" dirty="0">
                <a:solidFill>
                  <a:srgbClr val="243E60"/>
                </a:solidFill>
              </a:rPr>
              <a:t> </a:t>
            </a:r>
          </a:p>
          <a:p>
            <a:pPr>
              <a:lnSpc>
                <a:spcPct val="110000"/>
              </a:lnSpc>
              <a:buFont typeface="Arial"/>
              <a:buChar char="•"/>
            </a:pPr>
            <a:r>
              <a:rPr lang="is-IS" sz="2800" i="1" dirty="0">
                <a:solidFill>
                  <a:srgbClr val="243E60"/>
                </a:solidFill>
              </a:rPr>
              <a:t>Allir</a:t>
            </a:r>
          </a:p>
          <a:p>
            <a:pPr>
              <a:lnSpc>
                <a:spcPct val="110000"/>
              </a:lnSpc>
              <a:buFont typeface="Arial"/>
              <a:buChar char="•"/>
            </a:pPr>
            <a:r>
              <a:rPr lang="is-IS" sz="2800" i="1" dirty="0">
                <a:solidFill>
                  <a:srgbClr val="243E60"/>
                </a:solidFill>
              </a:rPr>
              <a:t>•         Hvert er hlutverk þinnar stofnunar?</a:t>
            </a:r>
          </a:p>
          <a:p>
            <a:pPr>
              <a:lnSpc>
                <a:spcPct val="110000"/>
              </a:lnSpc>
              <a:buFont typeface="Arial"/>
              <a:buChar char="•"/>
            </a:pPr>
            <a:r>
              <a:rPr lang="is-IS" sz="2800" i="1" dirty="0">
                <a:solidFill>
                  <a:srgbClr val="243E60"/>
                </a:solidFill>
              </a:rPr>
              <a:t>•         Hvaða verkefni eru með sem þú ættir EKKI að vera með? </a:t>
            </a:r>
          </a:p>
          <a:p>
            <a:pPr>
              <a:lnSpc>
                <a:spcPct val="110000"/>
              </a:lnSpc>
              <a:buFont typeface="Arial"/>
              <a:buChar char="•"/>
            </a:pPr>
            <a:r>
              <a:rPr lang="is-IS" sz="2800" i="1" dirty="0">
                <a:solidFill>
                  <a:srgbClr val="243E60"/>
                </a:solidFill>
              </a:rPr>
              <a:t>•         Hvað telur þú að vanti svo þið getið uppfyllt væntingar um hlutverk stofnunarinnar </a:t>
            </a:r>
          </a:p>
          <a:p>
            <a:pPr>
              <a:lnSpc>
                <a:spcPct val="110000"/>
              </a:lnSpc>
              <a:buFont typeface="Arial"/>
              <a:buChar char="•"/>
            </a:pPr>
            <a:r>
              <a:rPr lang="is-IS" sz="2800" i="1" dirty="0">
                <a:solidFill>
                  <a:srgbClr val="243E60"/>
                </a:solidFill>
              </a:rPr>
              <a:t>•         Annað sem þið teljið gott að hafa með</a:t>
            </a:r>
          </a:p>
          <a:p>
            <a:pPr>
              <a:lnSpc>
                <a:spcPct val="110000"/>
              </a:lnSpc>
              <a:buFont typeface="Arial"/>
              <a:buChar char="•"/>
            </a:pPr>
            <a:r>
              <a:rPr lang="is-IS" sz="2800" i="1" dirty="0">
                <a:solidFill>
                  <a:srgbClr val="243E60"/>
                </a:solidFill>
              </a:rPr>
              <a:t> </a:t>
            </a:r>
          </a:p>
          <a:p>
            <a:pPr>
              <a:lnSpc>
                <a:spcPct val="110000"/>
              </a:lnSpc>
              <a:buFont typeface="Arial"/>
              <a:buChar char="•"/>
            </a:pPr>
            <a:r>
              <a:rPr lang="is-IS" sz="2800" i="1" dirty="0">
                <a:solidFill>
                  <a:srgbClr val="243E60"/>
                </a:solidFill>
              </a:rPr>
              <a:t>Spurning til heilbrigðisstofnana</a:t>
            </a:r>
          </a:p>
          <a:p>
            <a:pPr>
              <a:lnSpc>
                <a:spcPct val="110000"/>
              </a:lnSpc>
              <a:buFont typeface="Arial"/>
              <a:buChar char="•"/>
            </a:pPr>
            <a:r>
              <a:rPr lang="is-IS" sz="2800" i="1" dirty="0">
                <a:solidFill>
                  <a:srgbClr val="243E60"/>
                </a:solidFill>
              </a:rPr>
              <a:t>•         Hverjar eru óskir og væntingar heilbrigðisstofnana og Heilsugæsluhöfuðborgarsvæðisins til þjónustu sjúkrahúsanna (LSH og </a:t>
            </a:r>
            <a:r>
              <a:rPr lang="is-IS" sz="2800" i="1" dirty="0" err="1">
                <a:solidFill>
                  <a:srgbClr val="243E60"/>
                </a:solidFill>
              </a:rPr>
              <a:t>SAk</a:t>
            </a:r>
            <a:r>
              <a:rPr lang="is-IS" sz="2800" i="1">
                <a:solidFill>
                  <a:srgbClr val="243E60"/>
                </a:solidFill>
              </a:rPr>
              <a:t>) </a:t>
            </a:r>
          </a:p>
          <a:p>
            <a:pPr marL="1575" indent="0">
              <a:lnSpc>
                <a:spcPct val="110000"/>
              </a:lnSpc>
              <a:buNone/>
            </a:pPr>
            <a:endParaRPr lang="is-IS" sz="2000" i="1" dirty="0">
              <a:solidFill>
                <a:schemeClr val="tx2"/>
              </a:solidFill>
            </a:endParaRPr>
          </a:p>
          <a:p>
            <a:pPr>
              <a:lnSpc>
                <a:spcPct val="110000"/>
              </a:lnSpc>
              <a:buFont typeface="Arial"/>
              <a:buChar char="•"/>
            </a:pPr>
            <a:endParaRPr lang="is-IS" sz="2000" i="1" dirty="0">
              <a:solidFill>
                <a:schemeClr val="tx2"/>
              </a:solidFill>
            </a:endParaRPr>
          </a:p>
          <a:p>
            <a:pPr marL="1575" indent="0">
              <a:lnSpc>
                <a:spcPct val="110000"/>
              </a:lnSpc>
              <a:buNone/>
            </a:pPr>
            <a:endParaRPr lang="is-IS" sz="2000" i="1" dirty="0">
              <a:solidFill>
                <a:srgbClr val="FF0000"/>
              </a:solidFill>
            </a:endParaRPr>
          </a:p>
        </p:txBody>
      </p:sp>
      <p:pic>
        <p:nvPicPr>
          <p:cNvPr id="7" name="Picture 6"/>
          <p:cNvPicPr>
            <a:picLocks noChangeAspect="1"/>
          </p:cNvPicPr>
          <p:nvPr/>
        </p:nvPicPr>
        <p:blipFill>
          <a:blip r:embed="rId3"/>
          <a:stretch>
            <a:fillRect/>
          </a:stretch>
        </p:blipFill>
        <p:spPr>
          <a:xfrm>
            <a:off x="971600" y="764704"/>
            <a:ext cx="216024" cy="216024"/>
          </a:xfrm>
          <a:prstGeom prst="rect">
            <a:avLst/>
          </a:prstGeom>
        </p:spPr>
      </p:pic>
      <p:pic>
        <p:nvPicPr>
          <p:cNvPr id="13" name="Picture 12"/>
          <p:cNvPicPr>
            <a:picLocks noChangeAspect="1"/>
          </p:cNvPicPr>
          <p:nvPr/>
        </p:nvPicPr>
        <p:blipFill>
          <a:blip r:embed="rId4"/>
          <a:stretch>
            <a:fillRect/>
          </a:stretch>
        </p:blipFill>
        <p:spPr>
          <a:xfrm>
            <a:off x="8100392" y="5877272"/>
            <a:ext cx="830808" cy="668700"/>
          </a:xfrm>
          <a:prstGeom prst="rect">
            <a:avLst/>
          </a:prstGeom>
        </p:spPr>
      </p:pic>
    </p:spTree>
    <p:extLst>
      <p:ext uri="{BB962C8B-B14F-4D97-AF65-F5344CB8AC3E}">
        <p14:creationId xmlns:p14="http://schemas.microsoft.com/office/powerpoint/2010/main" val="3434830531"/>
      </p:ext>
    </p:extLst>
  </p:cSld>
  <p:clrMapOvr>
    <a:masterClrMapping/>
  </p:clrMapOvr>
</p:sld>
</file>

<file path=ppt/theme/theme1.xml><?xml version="1.0" encoding="utf-8"?>
<a:theme xmlns:a="http://schemas.openxmlformats.org/drawingml/2006/main" name="8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_OND_Nov 2104">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54714</TotalTime>
  <Words>277</Words>
  <Application>Microsoft Office PowerPoint</Application>
  <PresentationFormat>On-screen Show (4:3)</PresentationFormat>
  <Paragraphs>51</Paragraphs>
  <Slides>7</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MS PGothic</vt:lpstr>
      <vt:lpstr>Arial</vt:lpstr>
      <vt:lpstr>Calibri</vt:lpstr>
      <vt:lpstr>ヒラギノ角ゴ Pro W3</vt:lpstr>
      <vt:lpstr>8_Conception personnalisée</vt:lpstr>
      <vt:lpstr>NEWS_OND_Nov 2104</vt:lpstr>
      <vt:lpstr>Conception personnalisée</vt:lpstr>
      <vt:lpstr>Heilbrigðisstofnunar Norðurlands   </vt:lpstr>
      <vt:lpstr>PowerPoint Presentation</vt:lpstr>
      <vt:lpstr>Hlutverk</vt:lpstr>
      <vt:lpstr>Ættum ekki að vera með</vt:lpstr>
      <vt:lpstr>Hvað vantar</vt:lpstr>
      <vt:lpstr>Sjúkrahúsin</vt:lpstr>
      <vt:lpstr>PowerPoint Presentation</vt:lpstr>
    </vt:vector>
  </TitlesOfParts>
  <Company>lchoppe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lchoppe</dc:creator>
  <cp:lastModifiedBy>Jón H. Björnsson</cp:lastModifiedBy>
  <cp:revision>945</cp:revision>
  <cp:lastPrinted>2017-05-02T12:47:38Z</cp:lastPrinted>
  <dcterms:created xsi:type="dcterms:W3CDTF">2010-09-20T15:37:50Z</dcterms:created>
  <dcterms:modified xsi:type="dcterms:W3CDTF">2017-11-23T23:22:25Z</dcterms:modified>
</cp:coreProperties>
</file>